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A67DB8-0215-4F86-A3E9-9F2D4BA4D7C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B5E2"/>
    <a:srgbClr val="1D57A5"/>
    <a:srgbClr val="1B365D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6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600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5" d="100"/>
          <a:sy n="115" d="100"/>
        </p:scale>
        <p:origin x="-513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3T14:35:09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E08BF-A451-C348-B066-34C01C6274C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40B39-9E5E-8F4C-8372-D447C5966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06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livia-cereja-meinhardt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liviameinhardt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4">
            <a:extLst>
              <a:ext uri="{FF2B5EF4-FFF2-40B4-BE49-F238E27FC236}">
                <a16:creationId xmlns:a16="http://schemas.microsoft.com/office/drawing/2014/main" id="{CD8FC81E-DCB1-A3CC-3596-84CB65ED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28" y="918294"/>
            <a:ext cx="7155690" cy="24587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844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Á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 rot="5400000">
            <a:off x="7564582" y="692931"/>
            <a:ext cx="175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i="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F7124-3C59-40F4-B639-6F02C2A87A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2097" y="515199"/>
            <a:ext cx="5578376" cy="283176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0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A9F6FC2C-40AD-4F40-9BD6-6968E8CBD1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183" y="625552"/>
            <a:ext cx="6713705" cy="33368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65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57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7">
            <a:extLst>
              <a:ext uri="{FF2B5EF4-FFF2-40B4-BE49-F238E27FC236}">
                <a16:creationId xmlns:a16="http://schemas.microsoft.com/office/drawing/2014/main" id="{15EF0DA0-6407-4114-B5F7-AE20230755E3}"/>
              </a:ext>
            </a:extLst>
          </p:cNvPr>
          <p:cNvSpPr txBox="1">
            <a:spLocks/>
          </p:cNvSpPr>
          <p:nvPr userDrawn="1"/>
        </p:nvSpPr>
        <p:spPr>
          <a:xfrm>
            <a:off x="484909" y="688102"/>
            <a:ext cx="4087091" cy="1694880"/>
          </a:xfrm>
          <a:prstGeom prst="rect">
            <a:avLst/>
          </a:prstGeom>
        </p:spPr>
        <p:txBody>
          <a:bodyPr vert="horz"/>
          <a:lstStyle>
            <a:lvl1pPr algn="r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1D57A5"/>
                </a:solidFill>
                <a:latin typeface="Titillium Web Bold"/>
                <a:ea typeface="+mj-ea"/>
                <a:cs typeface="Titillium Web Bold"/>
              </a:defRPr>
            </a:lvl1pPr>
          </a:lstStyle>
          <a:p>
            <a:pPr algn="l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</a:t>
            </a:r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</a:t>
            </a:r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Logo Linkedin - Vetores e Arquivos PSD Grátis para Download">
            <a:extLst>
              <a:ext uri="{FF2B5EF4-FFF2-40B4-BE49-F238E27FC236}">
                <a16:creationId xmlns:a16="http://schemas.microsoft.com/office/drawing/2014/main" id="{29DCD12C-0E3D-4333-448A-FA6E14E792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38" y="1330891"/>
            <a:ext cx="150943" cy="15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B1BA3A-D2C3-B373-0043-CD01E411450D}"/>
              </a:ext>
            </a:extLst>
          </p:cNvPr>
          <p:cNvSpPr txBox="1"/>
          <p:nvPr userDrawn="1"/>
        </p:nvSpPr>
        <p:spPr>
          <a:xfrm>
            <a:off x="769081" y="1231580"/>
            <a:ext cx="2583719" cy="79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050" b="0" i="0" u="sng" dirty="0" err="1">
                <a:solidFill>
                  <a:schemeClr val="tx2"/>
                </a:solidFill>
                <a:effectLst/>
                <a:highlight>
                  <a:srgbClr val="FFFFFF"/>
                </a:highlight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livia</a:t>
            </a:r>
            <a:r>
              <a:rPr lang="pt-BR" sz="1050" b="0" i="0" u="sng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-cereja-</a:t>
            </a:r>
            <a:r>
              <a:rPr lang="pt-BR" sz="1050" b="0" i="0" u="sng" dirty="0" err="1">
                <a:solidFill>
                  <a:schemeClr val="tx2"/>
                </a:solidFill>
                <a:effectLst/>
                <a:highlight>
                  <a:srgbClr val="FFFFFF"/>
                </a:highlight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meinhardt</a:t>
            </a:r>
            <a:br>
              <a:rPr lang="pt-BR" sz="1050" b="0" i="0" u="sng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r>
              <a:rPr lang="pt-BR" sz="1050" b="0" i="0" u="sng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https://github.com/liviameinhardt</a:t>
            </a:r>
            <a:br>
              <a:rPr lang="pt-BR" sz="1050" b="0" i="0" u="sng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r>
              <a:rPr lang="pt-BR" sz="1050" b="0" i="0" u="sng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-apple-system"/>
              </a:rPr>
              <a:t>livia.meinhardt@gmail.com</a:t>
            </a:r>
            <a:endParaRPr lang="en-US" sz="1050" b="1" u="sng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30" name="Picture 6" descr="Github Logo - Free social media icons">
            <a:extLst>
              <a:ext uri="{FF2B5EF4-FFF2-40B4-BE49-F238E27FC236}">
                <a16:creationId xmlns:a16="http://schemas.microsoft.com/office/drawing/2014/main" id="{64686FDF-D81A-1938-7B68-6EDE758886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92" y="1614402"/>
            <a:ext cx="138663" cy="1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mail Logo Icon (2024) - Free Download PNG, SVG, AI">
            <a:extLst>
              <a:ext uri="{FF2B5EF4-FFF2-40B4-BE49-F238E27FC236}">
                <a16:creationId xmlns:a16="http://schemas.microsoft.com/office/drawing/2014/main" id="{B94A0214-2EA4-E6AF-4918-48BBEACCAA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15" y="1882261"/>
            <a:ext cx="134378" cy="10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52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B3DC6D-AAB6-4821-B330-B58C37C2CB77}"/>
              </a:ext>
            </a:extLst>
          </p:cNvPr>
          <p:cNvSpPr txBox="1"/>
          <p:nvPr userDrawn="1"/>
        </p:nvSpPr>
        <p:spPr>
          <a:xfrm>
            <a:off x="214928" y="4553764"/>
            <a:ext cx="3068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Lívia </a:t>
            </a:r>
            <a:r>
              <a:rPr lang="pt-BR" sz="1100" b="0" i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Meinhardt</a:t>
            </a:r>
            <a:endParaRPr lang="en-US" sz="1100" b="0" i="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438B7C71-F338-4A68-B3DB-E22096F0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27" y="918294"/>
            <a:ext cx="7162613" cy="24587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B61C34C-F5F0-0485-4669-21A7FDD029C5}"/>
                  </a:ext>
                </a:extLst>
              </p14:cNvPr>
              <p14:cNvContentPartPr/>
              <p14:nvPr userDrawn="1"/>
            </p14:nvContentPartPr>
            <p14:xfrm>
              <a:off x="3283451" y="267393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B61C34C-F5F0-0485-4669-21A7FDD029C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77331" y="2667818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89D645-562E-1774-43B9-B72D5845306D}"/>
              </a:ext>
            </a:extLst>
          </p:cNvPr>
          <p:cNvCxnSpPr>
            <a:cxnSpLocks/>
          </p:cNvCxnSpPr>
          <p:nvPr userDrawn="1"/>
        </p:nvCxnSpPr>
        <p:spPr>
          <a:xfrm>
            <a:off x="0" y="4225637"/>
            <a:ext cx="9144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EAD183-85D9-99E2-5A00-AE98C5C3CE00}"/>
              </a:ext>
            </a:extLst>
          </p:cNvPr>
          <p:cNvCxnSpPr>
            <a:cxnSpLocks/>
          </p:cNvCxnSpPr>
          <p:nvPr userDrawn="1"/>
        </p:nvCxnSpPr>
        <p:spPr>
          <a:xfrm flipV="1">
            <a:off x="7730836" y="0"/>
            <a:ext cx="0" cy="51435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0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2" r:id="rId4"/>
    <p:sldLayoutId id="2147483654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spc="0">
          <a:solidFill>
            <a:srgbClr val="00000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-apple-system</vt:lpstr>
      <vt:lpstr>Arial</vt:lpstr>
      <vt:lpstr>Calibri</vt:lpstr>
      <vt:lpstr>Tahoma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Castro</dc:creator>
  <cp:lastModifiedBy>Livia Cereja</cp:lastModifiedBy>
  <cp:revision>169</cp:revision>
  <dcterms:created xsi:type="dcterms:W3CDTF">2021-07-15T16:28:22Z</dcterms:created>
  <dcterms:modified xsi:type="dcterms:W3CDTF">2024-07-03T15:01:08Z</dcterms:modified>
</cp:coreProperties>
</file>