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8 – 20 Sept 2016</a:t>
            </a:r>
          </a:p>
          <a:p>
            <a:r>
              <a:rPr lang="en-US" dirty="0" smtClean="0"/>
              <a:t>Ms. Santos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6" y="1130300"/>
            <a:ext cx="9144000" cy="458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61347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910</TotalTime>
  <Words>12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 Black </vt:lpstr>
      <vt:lpstr>Intro to Programming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</dc:title>
  <dc:creator>Livia Santos</dc:creator>
  <cp:lastModifiedBy>Livia Santos</cp:lastModifiedBy>
  <cp:revision>2</cp:revision>
  <dcterms:created xsi:type="dcterms:W3CDTF">2016-09-19T15:44:52Z</dcterms:created>
  <dcterms:modified xsi:type="dcterms:W3CDTF">2016-09-20T06:55:00Z</dcterms:modified>
</cp:coreProperties>
</file>