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5" d="100"/>
          <a:sy n="105" d="100"/>
        </p:scale>
        <p:origin x="-976" y="-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tags/" TargetMode="Externa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15, 21 Oct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46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40191" y="2104571"/>
            <a:ext cx="3834190" cy="2588381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40191" y="1100667"/>
            <a:ext cx="3023809" cy="810381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0"/>
            <a:ext cx="9144000" cy="580211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basicStructure.html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35238" y="3398762"/>
            <a:ext cx="2781905" cy="834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0191" y="556382"/>
            <a:ext cx="6555619" cy="44510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&lt;!</a:t>
            </a:r>
            <a:r>
              <a:rPr lang="en-US" sz="1400" dirty="0" err="1">
                <a:solidFill>
                  <a:srgbClr val="FF6600"/>
                </a:solidFill>
              </a:rPr>
              <a:t>doctype</a:t>
            </a:r>
            <a:r>
              <a:rPr lang="en-US" sz="1400" dirty="0">
                <a:solidFill>
                  <a:srgbClr val="FF6600"/>
                </a:solidFill>
              </a:rPr>
              <a:t> html&gt;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&lt;head&gt;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FF6600"/>
                </a:solidFill>
              </a:rPr>
              <a:t>&lt;title&gt;</a:t>
            </a:r>
            <a:r>
              <a:rPr lang="en-US" sz="1400" dirty="0"/>
              <a:t>My Title</a:t>
            </a:r>
            <a:r>
              <a:rPr lang="en-US" sz="1400" dirty="0">
                <a:solidFill>
                  <a:srgbClr val="FF6600"/>
                </a:solidFill>
              </a:rPr>
              <a:t>&lt;/title&gt;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&lt;/head&gt;</a:t>
            </a:r>
          </a:p>
          <a:p>
            <a:pPr marL="0" indent="0">
              <a:buNone/>
            </a:pPr>
            <a:endParaRPr lang="en-US" sz="14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&lt;body&gt;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FF6600"/>
                </a:solidFill>
              </a:rPr>
              <a:t>&lt;h1&gt;</a:t>
            </a:r>
            <a:r>
              <a:rPr lang="en-US" sz="1400" dirty="0"/>
              <a:t>This is a header</a:t>
            </a:r>
            <a:r>
              <a:rPr lang="en-US" sz="1400" dirty="0">
                <a:solidFill>
                  <a:srgbClr val="FF6600"/>
                </a:solidFill>
              </a:rPr>
              <a:t>&lt;/h1&gt;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FF6600"/>
                </a:solidFill>
              </a:rPr>
              <a:t>&lt;p&gt;</a:t>
            </a:r>
            <a:r>
              <a:rPr lang="en-US" sz="1400" dirty="0"/>
              <a:t>This is a paragraph</a:t>
            </a:r>
            <a:r>
              <a:rPr lang="en-US" sz="1400" dirty="0">
                <a:solidFill>
                  <a:srgbClr val="FF6600"/>
                </a:solidFill>
              </a:rPr>
              <a:t>&lt;/p&gt;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FF66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US" sz="1400" dirty="0"/>
              <a:t>	// My </a:t>
            </a:r>
            <a:r>
              <a:rPr lang="en-US" sz="1400" dirty="0" err="1"/>
              <a:t>javascript</a:t>
            </a:r>
            <a:r>
              <a:rPr lang="en-US" sz="1400" dirty="0"/>
              <a:t> code goes here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FF6600"/>
                </a:solidFill>
              </a:rPr>
              <a:t>&lt;/script&gt;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&lt;/body&gt;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&lt;/html&gt;</a:t>
            </a:r>
            <a:endParaRPr lang="en-US" sz="1400" dirty="0">
              <a:solidFill>
                <a:srgbClr val="FF66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60" y="1439334"/>
            <a:ext cx="3913187" cy="245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65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0"/>
            <a:ext cx="9144000" cy="556021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FF2DA4"/>
                </a:solidFill>
              </a:rPr>
              <a:t>Make your own HTML Page</a:t>
            </a:r>
            <a:endParaRPr lang="en-US" sz="3200" dirty="0">
              <a:solidFill>
                <a:srgbClr val="FF2DA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56380"/>
            <a:ext cx="9144000" cy="4587119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Sync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repo</a:t>
            </a:r>
          </a:p>
          <a:p>
            <a:r>
              <a:rPr lang="en-US" sz="1800" dirty="0" smtClean="0"/>
              <a:t>Open </a:t>
            </a:r>
            <a:r>
              <a:rPr lang="en-US" sz="1800" dirty="0" err="1" smtClean="0"/>
              <a:t>unstructuredText.txt</a:t>
            </a:r>
            <a:endParaRPr lang="en-US" sz="1800" dirty="0" smtClean="0"/>
          </a:p>
          <a:p>
            <a:r>
              <a:rPr lang="en-US" sz="1800" dirty="0" smtClean="0"/>
              <a:t>Turn it into a structured HTML document</a:t>
            </a:r>
          </a:p>
          <a:p>
            <a:r>
              <a:rPr lang="en-US" sz="1800" dirty="0" smtClean="0"/>
              <a:t>You will need to use: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 smtClean="0">
                <a:hlinkClick r:id="rId2"/>
              </a:rPr>
              <a:t>http://www.w3schools.com/tags/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doctype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 smtClean="0"/>
              <a:t>&lt;html&gt;</a:t>
            </a:r>
          </a:p>
          <a:p>
            <a:pPr marL="0" indent="0">
              <a:buNone/>
            </a:pPr>
            <a:r>
              <a:rPr lang="en-US" sz="1800" dirty="0" smtClean="0"/>
              <a:t>&lt;body&gt;</a:t>
            </a:r>
          </a:p>
          <a:p>
            <a:pPr marL="0" indent="0">
              <a:buNone/>
            </a:pPr>
            <a:r>
              <a:rPr lang="en-US" sz="1800" dirty="0" smtClean="0"/>
              <a:t>&lt;head&gt;</a:t>
            </a:r>
          </a:p>
          <a:p>
            <a:pPr marL="0" indent="0">
              <a:buNone/>
            </a:pPr>
            <a:r>
              <a:rPr lang="en-US" sz="1800" dirty="0" smtClean="0"/>
              <a:t>&lt;title&gt;</a:t>
            </a:r>
          </a:p>
          <a:p>
            <a:pPr marL="0" indent="0">
              <a:buNone/>
            </a:pPr>
            <a:r>
              <a:rPr lang="en-US" sz="1800" dirty="0" smtClean="0"/>
              <a:t>&lt;p&gt;</a:t>
            </a:r>
          </a:p>
          <a:p>
            <a:pPr marL="0" indent="0">
              <a:buNone/>
            </a:pPr>
            <a:r>
              <a:rPr lang="en-US" sz="1800" dirty="0" smtClean="0"/>
              <a:t>&lt;h1&gt;</a:t>
            </a:r>
          </a:p>
          <a:p>
            <a:pPr marL="0" indent="0">
              <a:buNone/>
            </a:pPr>
            <a:r>
              <a:rPr lang="en-US" sz="1800" dirty="0" smtClean="0"/>
              <a:t>&lt;h2&gt;</a:t>
            </a:r>
          </a:p>
          <a:p>
            <a:pPr marL="0" indent="0"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ul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 smtClean="0"/>
              <a:t>&lt;li&gt;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503" y="665236"/>
            <a:ext cx="4648396" cy="411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94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2DA4"/>
                </a:solidFill>
              </a:rPr>
              <a:t>Loops (aka iteration)</a:t>
            </a:r>
            <a:endParaRPr lang="en-US" dirty="0">
              <a:solidFill>
                <a:srgbClr val="FF2DA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Three key parts of a programming language (so far):</a:t>
            </a: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rgbClr val="FF6600"/>
                </a:solidFill>
              </a:rPr>
              <a:t>Storage (variables)</a:t>
            </a: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rgbClr val="FF6600"/>
                </a:solidFill>
              </a:rPr>
              <a:t>Selection (conditionals)</a:t>
            </a: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rgbClr val="FF6600"/>
                </a:solidFill>
              </a:rPr>
              <a:t>Iteration (loops)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 rot="13532787">
            <a:off x="3930953" y="3144761"/>
            <a:ext cx="1366762" cy="508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30762" y="3967238"/>
            <a:ext cx="1850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2DA4"/>
                </a:solidFill>
              </a:rPr>
              <a:t>Ingredients of an algorithm</a:t>
            </a:r>
            <a:endParaRPr lang="en-US" dirty="0">
              <a:solidFill>
                <a:srgbClr val="FF2D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501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0"/>
            <a:ext cx="731755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58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7" y="368300"/>
            <a:ext cx="5687241" cy="304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63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79224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10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0"/>
            <a:ext cx="670284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77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0"/>
            <a:ext cx="762257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36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0"/>
            <a:ext cx="775804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74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7100"/>
            <a:ext cx="9144000" cy="327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7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2289"/>
            <a:ext cx="7772400" cy="1102519"/>
          </a:xfrm>
        </p:spPr>
        <p:txBody>
          <a:bodyPr/>
          <a:lstStyle/>
          <a:p>
            <a:r>
              <a:rPr lang="en-US" dirty="0" smtClean="0">
                <a:solidFill>
                  <a:srgbClr val="FF2DA4"/>
                </a:solidFill>
              </a:rPr>
              <a:t>Go over Assessment</a:t>
            </a:r>
            <a:endParaRPr lang="en-US" dirty="0">
              <a:solidFill>
                <a:srgbClr val="FF2D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882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7" y="0"/>
            <a:ext cx="8115905" cy="29074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096" y="2525415"/>
            <a:ext cx="4328752" cy="239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4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400"/>
            <a:ext cx="9144000" cy="456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66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462" y="930583"/>
            <a:ext cx="4843538" cy="27029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5494"/>
          <a:stretch/>
        </p:blipFill>
        <p:spPr>
          <a:xfrm>
            <a:off x="0" y="97972"/>
            <a:ext cx="4136571" cy="21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30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04" y="402167"/>
            <a:ext cx="6710325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0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04" y="402167"/>
            <a:ext cx="6710325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1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for Unit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332514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Random Partners:</a:t>
            </a:r>
          </a:p>
          <a:p>
            <a:r>
              <a:rPr lang="en-US" sz="1800" dirty="0" smtClean="0">
                <a:solidFill>
                  <a:srgbClr val="FF2DA4"/>
                </a:solidFill>
              </a:rPr>
              <a:t>What is one goal you’d like to accomplish in your lifetime?</a:t>
            </a:r>
            <a:endParaRPr lang="en-US" sz="1800" dirty="0">
              <a:solidFill>
                <a:srgbClr val="FF2DA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73524" y="1200151"/>
            <a:ext cx="3144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New Partners</a:t>
            </a:r>
          </a:p>
          <a:p>
            <a:r>
              <a:rPr lang="en-US" b="1" dirty="0" smtClean="0"/>
              <a:t>-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55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>
                <a:solidFill>
                  <a:srgbClr val="FF6600"/>
                </a:solidFill>
              </a:rPr>
              <a:t>HTML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2950" y="1282095"/>
            <a:ext cx="7305524" cy="19352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Hyper Text Markup Language</a:t>
            </a:r>
          </a:p>
          <a:p>
            <a:pPr algn="ctr"/>
            <a:r>
              <a:rPr lang="en-US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 way to STRUCTURE text.</a:t>
            </a:r>
            <a:endParaRPr lang="en-US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892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9842" y="762000"/>
            <a:ext cx="303152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8000"/>
                </a:solidFill>
              </a:rPr>
              <a:t>STRUCTURE</a:t>
            </a:r>
          </a:p>
          <a:p>
            <a:pPr algn="ctr"/>
            <a:r>
              <a:rPr lang="en-US" sz="3600" dirty="0" smtClean="0">
                <a:solidFill>
                  <a:srgbClr val="008000"/>
                </a:solidFill>
              </a:rPr>
              <a:t>With</a:t>
            </a:r>
          </a:p>
          <a:p>
            <a:pPr algn="ctr"/>
            <a:r>
              <a:rPr lang="en-US" sz="3600" dirty="0" smtClean="0">
                <a:solidFill>
                  <a:srgbClr val="FF6600"/>
                </a:solidFill>
              </a:rPr>
              <a:t>&lt;TAGS&gt;</a:t>
            </a:r>
            <a:endParaRPr lang="en-US" sz="3600" dirty="0">
              <a:solidFill>
                <a:srgbClr val="FF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70371" y="3084286"/>
            <a:ext cx="20805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&lt;title&gt;&lt;/title&gt;</a:t>
            </a:r>
          </a:p>
          <a:p>
            <a:pPr algn="ctr"/>
            <a:r>
              <a:rPr lang="en-US" sz="2000" dirty="0" smtClean="0"/>
              <a:t>&lt;p&gt;&lt;/p&gt;</a:t>
            </a:r>
          </a:p>
          <a:p>
            <a:pPr algn="ctr"/>
            <a:r>
              <a:rPr lang="en-US" sz="2000" dirty="0" smtClean="0"/>
              <a:t>&lt;script&gt;&lt;/script&gt;</a:t>
            </a:r>
          </a:p>
          <a:p>
            <a:pPr algn="ctr"/>
            <a:r>
              <a:rPr lang="en-US" sz="2000" dirty="0" smtClean="0"/>
              <a:t>&lt;</a:t>
            </a:r>
            <a:r>
              <a:rPr lang="en-US" sz="2000" dirty="0" err="1" smtClean="0"/>
              <a:t>img</a:t>
            </a:r>
            <a:r>
              <a:rPr lang="en-US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6531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0"/>
            <a:ext cx="9144000" cy="580211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basicStructure.html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0191" y="556382"/>
            <a:ext cx="6555619" cy="44510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&lt;!</a:t>
            </a:r>
            <a:r>
              <a:rPr lang="en-US" sz="1400" dirty="0" err="1"/>
              <a:t>doctype</a:t>
            </a:r>
            <a:r>
              <a:rPr lang="en-US" sz="1400" dirty="0"/>
              <a:t> html&gt;</a:t>
            </a:r>
          </a:p>
          <a:p>
            <a:pPr marL="0" indent="0">
              <a:buNone/>
            </a:pPr>
            <a:r>
              <a:rPr lang="en-US" sz="1400" dirty="0"/>
              <a:t>&lt;html&gt;</a:t>
            </a:r>
          </a:p>
          <a:p>
            <a:pPr marL="0" indent="0">
              <a:buNone/>
            </a:pPr>
            <a:r>
              <a:rPr lang="en-US" sz="1400" dirty="0"/>
              <a:t>&lt;head&gt;</a:t>
            </a:r>
          </a:p>
          <a:p>
            <a:pPr marL="0" indent="0">
              <a:buNone/>
            </a:pPr>
            <a:r>
              <a:rPr lang="en-US" sz="1400" dirty="0"/>
              <a:t>	&lt;title&gt;My Title&lt;/title&gt;</a:t>
            </a:r>
          </a:p>
          <a:p>
            <a:pPr marL="0" indent="0">
              <a:buNone/>
            </a:pPr>
            <a:r>
              <a:rPr lang="en-US" sz="1400" dirty="0"/>
              <a:t>&lt;/head&gt;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&lt;body&gt;</a:t>
            </a:r>
          </a:p>
          <a:p>
            <a:pPr marL="0" indent="0">
              <a:buNone/>
            </a:pPr>
            <a:r>
              <a:rPr lang="en-US" sz="1400" dirty="0"/>
              <a:t>	&lt;h1&gt;This is a header&lt;/h1&gt;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r>
              <a:rPr lang="en-US" sz="1400" dirty="0"/>
              <a:t>	&lt;p&gt;This is a paragraph&lt;/p&gt;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r>
              <a:rPr lang="en-US" sz="1400" dirty="0"/>
              <a:t>	&lt;script&gt;</a:t>
            </a:r>
          </a:p>
          <a:p>
            <a:pPr marL="0" indent="0">
              <a:buNone/>
            </a:pPr>
            <a:r>
              <a:rPr lang="en-US" sz="1400" dirty="0"/>
              <a:t>	// My </a:t>
            </a:r>
            <a:r>
              <a:rPr lang="en-US" sz="1400" dirty="0" err="1"/>
              <a:t>javascript</a:t>
            </a:r>
            <a:r>
              <a:rPr lang="en-US" sz="1400" dirty="0"/>
              <a:t> code goes here</a:t>
            </a:r>
          </a:p>
          <a:p>
            <a:pPr marL="0" indent="0">
              <a:buNone/>
            </a:pPr>
            <a:r>
              <a:rPr lang="en-US" sz="1400" dirty="0"/>
              <a:t>	&lt;/script&gt;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&lt;/body&gt;</a:t>
            </a:r>
          </a:p>
          <a:p>
            <a:pPr marL="0" indent="0">
              <a:buNone/>
            </a:pPr>
            <a:r>
              <a:rPr lang="en-US" sz="1400" dirty="0"/>
              <a:t>&lt;/html</a:t>
            </a:r>
            <a:r>
              <a:rPr lang="en-US" sz="1400" dirty="0" smtClean="0"/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541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60"/>
            <a:ext cx="9144000" cy="580211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basicStructure.html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40191" y="556382"/>
            <a:ext cx="6555619" cy="44510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&lt;!</a:t>
            </a:r>
            <a:r>
              <a:rPr lang="en-US" sz="1400" dirty="0" err="1">
                <a:solidFill>
                  <a:srgbClr val="FF6600"/>
                </a:solidFill>
              </a:rPr>
              <a:t>doctype</a:t>
            </a:r>
            <a:r>
              <a:rPr lang="en-US" sz="1400" dirty="0">
                <a:solidFill>
                  <a:srgbClr val="FF6600"/>
                </a:solidFill>
              </a:rPr>
              <a:t> html&gt;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&lt;head&gt;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FF6600"/>
                </a:solidFill>
              </a:rPr>
              <a:t>&lt;title&gt;</a:t>
            </a:r>
            <a:r>
              <a:rPr lang="en-US" sz="1400" dirty="0"/>
              <a:t>My Title</a:t>
            </a:r>
            <a:r>
              <a:rPr lang="en-US" sz="1400" dirty="0">
                <a:solidFill>
                  <a:srgbClr val="FF6600"/>
                </a:solidFill>
              </a:rPr>
              <a:t>&lt;/title&gt;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&lt;/head&gt;</a:t>
            </a:r>
          </a:p>
          <a:p>
            <a:pPr marL="0" indent="0">
              <a:buNone/>
            </a:pPr>
            <a:endParaRPr lang="en-US" sz="14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&lt;body&gt;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FF6600"/>
                </a:solidFill>
              </a:rPr>
              <a:t>&lt;h1&gt;</a:t>
            </a:r>
            <a:r>
              <a:rPr lang="en-US" sz="1400" dirty="0"/>
              <a:t>This is a header</a:t>
            </a:r>
            <a:r>
              <a:rPr lang="en-US" sz="1400" dirty="0">
                <a:solidFill>
                  <a:srgbClr val="FF6600"/>
                </a:solidFill>
              </a:rPr>
              <a:t>&lt;/h1&gt;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FF6600"/>
                </a:solidFill>
              </a:rPr>
              <a:t>&lt;p&gt;</a:t>
            </a:r>
            <a:r>
              <a:rPr lang="en-US" sz="1400" dirty="0"/>
              <a:t>This is a paragraph</a:t>
            </a:r>
            <a:r>
              <a:rPr lang="en-US" sz="1400" dirty="0">
                <a:solidFill>
                  <a:srgbClr val="FF6600"/>
                </a:solidFill>
              </a:rPr>
              <a:t>&lt;/p&gt;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FF66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US" sz="1400" dirty="0"/>
              <a:t>	// My </a:t>
            </a:r>
            <a:r>
              <a:rPr lang="en-US" sz="1400" dirty="0" err="1"/>
              <a:t>javascript</a:t>
            </a:r>
            <a:r>
              <a:rPr lang="en-US" sz="1400" dirty="0"/>
              <a:t> code goes here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FF6600"/>
                </a:solidFill>
              </a:rPr>
              <a:t>&lt;/script&gt;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&lt;/body&gt;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&lt;/html</a:t>
            </a:r>
            <a:r>
              <a:rPr lang="en-US" sz="1400" dirty="0" smtClean="0">
                <a:solidFill>
                  <a:srgbClr val="FF6600"/>
                </a:solidFill>
              </a:rPr>
              <a:t>&gt;</a:t>
            </a:r>
            <a:endParaRPr lang="en-US" sz="1400" dirty="0">
              <a:solidFill>
                <a:srgbClr val="FF6600"/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 rot="20618062">
            <a:off x="5842001" y="885000"/>
            <a:ext cx="2273905" cy="786190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TAGS!!!!!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0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40191" y="2104571"/>
            <a:ext cx="3834190" cy="2588381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40191" y="1100667"/>
            <a:ext cx="3023809" cy="810381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0"/>
            <a:ext cx="9144000" cy="580211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basicStructure.html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35238" y="3398762"/>
            <a:ext cx="2781905" cy="834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0191" y="556382"/>
            <a:ext cx="6555619" cy="44510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&lt;!</a:t>
            </a:r>
            <a:r>
              <a:rPr lang="en-US" sz="1400" dirty="0" err="1">
                <a:solidFill>
                  <a:srgbClr val="FF6600"/>
                </a:solidFill>
              </a:rPr>
              <a:t>doctype</a:t>
            </a:r>
            <a:r>
              <a:rPr lang="en-US" sz="1400" dirty="0">
                <a:solidFill>
                  <a:srgbClr val="FF6600"/>
                </a:solidFill>
              </a:rPr>
              <a:t> html&gt;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&lt;head&gt;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FF6600"/>
                </a:solidFill>
              </a:rPr>
              <a:t>&lt;title&gt;</a:t>
            </a:r>
            <a:r>
              <a:rPr lang="en-US" sz="1400" dirty="0"/>
              <a:t>My Title</a:t>
            </a:r>
            <a:r>
              <a:rPr lang="en-US" sz="1400" dirty="0">
                <a:solidFill>
                  <a:srgbClr val="FF6600"/>
                </a:solidFill>
              </a:rPr>
              <a:t>&lt;/title&gt;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&lt;/head&gt;</a:t>
            </a:r>
          </a:p>
          <a:p>
            <a:pPr marL="0" indent="0">
              <a:buNone/>
            </a:pPr>
            <a:endParaRPr lang="en-US" sz="14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&lt;body&gt;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FF6600"/>
                </a:solidFill>
              </a:rPr>
              <a:t>&lt;h1&gt;</a:t>
            </a:r>
            <a:r>
              <a:rPr lang="en-US" sz="1400" dirty="0"/>
              <a:t>This is a header</a:t>
            </a:r>
            <a:r>
              <a:rPr lang="en-US" sz="1400" dirty="0">
                <a:solidFill>
                  <a:srgbClr val="FF6600"/>
                </a:solidFill>
              </a:rPr>
              <a:t>&lt;/h1&gt;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FF6600"/>
                </a:solidFill>
              </a:rPr>
              <a:t>&lt;p&gt;</a:t>
            </a:r>
            <a:r>
              <a:rPr lang="en-US" sz="1400" dirty="0"/>
              <a:t>This is a paragraph</a:t>
            </a:r>
            <a:r>
              <a:rPr lang="en-US" sz="1400" dirty="0">
                <a:solidFill>
                  <a:srgbClr val="FF6600"/>
                </a:solidFill>
              </a:rPr>
              <a:t>&lt;/p&gt;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FF66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US" sz="1400" dirty="0"/>
              <a:t>	// My </a:t>
            </a:r>
            <a:r>
              <a:rPr lang="en-US" sz="1400" dirty="0" err="1"/>
              <a:t>javascript</a:t>
            </a:r>
            <a:r>
              <a:rPr lang="en-US" sz="1400" dirty="0"/>
              <a:t> code goes here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FF6600"/>
                </a:solidFill>
              </a:rPr>
              <a:t>&lt;/script&gt;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&lt;/body&gt;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</a:rPr>
              <a:t>&lt;/html&gt;</a:t>
            </a:r>
            <a:endParaRPr lang="en-US" sz="1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696446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33</TotalTime>
  <Words>187</Words>
  <Application>Microsoft Macintosh PowerPoint</Application>
  <PresentationFormat>On-screen Show (16:9)</PresentationFormat>
  <Paragraphs>113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Black</vt:lpstr>
      <vt:lpstr>Intro to Programming</vt:lpstr>
      <vt:lpstr>Go over Assessment</vt:lpstr>
      <vt:lpstr>PowerPoint Presentation</vt:lpstr>
      <vt:lpstr>Changes for Unit 3</vt:lpstr>
      <vt:lpstr>What is HTML?</vt:lpstr>
      <vt:lpstr>PowerPoint Presentation</vt:lpstr>
      <vt:lpstr>basicStructure.html</vt:lpstr>
      <vt:lpstr>basicStructure.html</vt:lpstr>
      <vt:lpstr>basicStructure.html</vt:lpstr>
      <vt:lpstr>basicStructure.html</vt:lpstr>
      <vt:lpstr>Make your own HTML Page</vt:lpstr>
      <vt:lpstr>Loops (aka iteration)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Programming</dc:title>
  <dc:creator>Livia Santos</dc:creator>
  <cp:lastModifiedBy>Livia Santos</cp:lastModifiedBy>
  <cp:revision>5</cp:revision>
  <dcterms:created xsi:type="dcterms:W3CDTF">2016-10-20T17:07:30Z</dcterms:created>
  <dcterms:modified xsi:type="dcterms:W3CDTF">2016-10-20T17:40:50Z</dcterms:modified>
</cp:coreProperties>
</file>