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CFEB4-CFCC-BE48-A38D-783A484FFF68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5B012-3983-5041-83DD-4D6CE072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5B012-3983-5041-83DD-4D6CE0728E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7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10</a:t>
            </a:r>
          </a:p>
          <a:p>
            <a:r>
              <a:rPr lang="en-US" dirty="0" smtClean="0"/>
              <a:t>Ms. Santos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39"/>
          <a:stretch/>
        </p:blipFill>
        <p:spPr>
          <a:xfrm>
            <a:off x="330200" y="511360"/>
            <a:ext cx="8470900" cy="59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2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596900"/>
            <a:ext cx="83566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8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622300"/>
            <a:ext cx="84328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7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if-else if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399" y="2214076"/>
            <a:ext cx="637325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660066"/>
                </a:solidFill>
              </a:rPr>
              <a:t>Task G2-</a:t>
            </a:r>
            <a:r>
              <a:rPr lang="en-US" sz="4000" dirty="0" smtClean="0">
                <a:solidFill>
                  <a:srgbClr val="660066"/>
                </a:solidFill>
              </a:rPr>
              <a:t>01DayOfTheWeek</a:t>
            </a:r>
          </a:p>
          <a:p>
            <a:r>
              <a:rPr lang="en-US" sz="4000" dirty="0" smtClean="0">
                <a:solidFill>
                  <a:srgbClr val="660066"/>
                </a:solidFill>
              </a:rPr>
              <a:t>Task G2</a:t>
            </a:r>
            <a:r>
              <a:rPr lang="en-US" sz="4000" dirty="0">
                <a:solidFill>
                  <a:srgbClr val="660066"/>
                </a:solidFill>
              </a:rPr>
              <a:t>-02-</a:t>
            </a:r>
            <a:r>
              <a:rPr lang="en-US" sz="4000" dirty="0" smtClean="0">
                <a:solidFill>
                  <a:srgbClr val="660066"/>
                </a:solidFill>
              </a:rPr>
              <a:t>AreaOfRectangles</a:t>
            </a:r>
          </a:p>
          <a:p>
            <a:r>
              <a:rPr lang="en-US" sz="4000" dirty="0" smtClean="0">
                <a:solidFill>
                  <a:srgbClr val="660066"/>
                </a:solidFill>
              </a:rPr>
              <a:t>Task G3-03-RomanNumerals</a:t>
            </a:r>
          </a:p>
        </p:txBody>
      </p:sp>
    </p:spTree>
    <p:extLst>
      <p:ext uri="{BB962C8B-B14F-4D97-AF65-F5344CB8AC3E}">
        <p14:creationId xmlns:p14="http://schemas.microsoft.com/office/powerpoint/2010/main" val="355342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943"/>
            <a:ext cx="9144000" cy="44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"/>
            <a:ext cx="7467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2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29165"/>
            <a:ext cx="8420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9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749300"/>
            <a:ext cx="82931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4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6" y="446539"/>
            <a:ext cx="8712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660400"/>
            <a:ext cx="83566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635000"/>
            <a:ext cx="83058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584200"/>
            <a:ext cx="8331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6408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</TotalTime>
  <Words>30</Words>
  <Application>Microsoft Macintosh PowerPoint</Application>
  <PresentationFormat>On-screen Show (4:3)</PresentationFormat>
  <Paragraphs>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Intro to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if-else if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Livia Santos</dc:creator>
  <cp:lastModifiedBy>Livia Santos</cp:lastModifiedBy>
  <cp:revision>3</cp:revision>
  <dcterms:created xsi:type="dcterms:W3CDTF">2016-10-06T12:59:14Z</dcterms:created>
  <dcterms:modified xsi:type="dcterms:W3CDTF">2016-10-06T13:09:53Z</dcterms:modified>
</cp:coreProperties>
</file>