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1 - Math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Ms. Santos – Intro to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53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7700"/>
            <a:ext cx="9144000" cy="301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9144000" cy="494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59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300"/>
            <a:ext cx="9144000" cy="61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11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600"/>
            <a:ext cx="9144000" cy="614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3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"/>
            <a:ext cx="9144000" cy="649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1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21" y="571500"/>
            <a:ext cx="9144000" cy="569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2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5400"/>
            <a:ext cx="86106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6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9700"/>
            <a:ext cx="9144000" cy="149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1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9500"/>
            <a:ext cx="9144000" cy="214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8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0500"/>
            <a:ext cx="9144000" cy="13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4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2200"/>
            <a:ext cx="9144000" cy="213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7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119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4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500"/>
            <a:ext cx="9144000" cy="239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8591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20</TotalTime>
  <Words>11</Words>
  <Application>Microsoft Macintosh PowerPoint</Application>
  <PresentationFormat>On-screen Show (4:3)</PresentationFormat>
  <Paragraphs>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 Black </vt:lpstr>
      <vt:lpstr>Unit 1 - Math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1 - Math</dc:title>
  <dc:creator>Livia Santos</dc:creator>
  <cp:lastModifiedBy>Livia Santos</cp:lastModifiedBy>
  <cp:revision>1</cp:revision>
  <dcterms:created xsi:type="dcterms:W3CDTF">2016-09-12T06:27:37Z</dcterms:created>
  <dcterms:modified xsi:type="dcterms:W3CDTF">2016-09-12T06:48:24Z</dcterms:modified>
</cp:coreProperties>
</file>