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8 – 20 Sept 2016</a:t>
            </a:r>
          </a:p>
          <a:p>
            <a:r>
              <a:rPr lang="en-US" dirty="0" smtClean="0"/>
              <a:t>Ms. Santos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37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3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76200"/>
            <a:ext cx="90297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7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0"/>
            <a:ext cx="9144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0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700"/>
            <a:ext cx="9144000" cy="32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9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300"/>
            <a:ext cx="9144000" cy="56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7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749300"/>
            <a:ext cx="8788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2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546100"/>
            <a:ext cx="86995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6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787400"/>
            <a:ext cx="87376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4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762000"/>
            <a:ext cx="88011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6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900"/>
            <a:ext cx="9144000" cy="54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0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6" y="1130300"/>
            <a:ext cx="9144000" cy="458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61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400"/>
            <a:ext cx="85217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9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393700"/>
            <a:ext cx="90043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1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00"/>
            <a:ext cx="9144000" cy="57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9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"/>
            <a:ext cx="9144000" cy="61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100"/>
            <a:ext cx="9144000" cy="49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3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342900"/>
            <a:ext cx="80518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600"/>
            <a:ext cx="9144000" cy="46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3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44000" cy="62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0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9144000" cy="667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7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9144000" cy="680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4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200"/>
            <a:ext cx="9144000" cy="617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31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9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600"/>
            <a:ext cx="9144000" cy="61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68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600"/>
            <a:ext cx="9144000" cy="612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4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6" y="1130300"/>
            <a:ext cx="9144000" cy="458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9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103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7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76200"/>
            <a:ext cx="90297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23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2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0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76200"/>
            <a:ext cx="90297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8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9600"/>
            <a:ext cx="9144000" cy="309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80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76200"/>
            <a:ext cx="90297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1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936</TotalTime>
  <Words>12</Words>
  <Application>Microsoft Macintosh PowerPoint</Application>
  <PresentationFormat>On-screen Show (4:3)</PresentationFormat>
  <Paragraphs>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 Black </vt:lpstr>
      <vt:lpstr>Intro to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</dc:title>
  <dc:creator>Livia Santos</dc:creator>
  <cp:lastModifiedBy>Livia Santos</cp:lastModifiedBy>
  <cp:revision>5</cp:revision>
  <dcterms:created xsi:type="dcterms:W3CDTF">2016-09-19T15:44:52Z</dcterms:created>
  <dcterms:modified xsi:type="dcterms:W3CDTF">2016-09-20T09:25:45Z</dcterms:modified>
</cp:coreProperties>
</file>