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11, 11 Oct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6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0" y="969718"/>
            <a:ext cx="8404440" cy="539134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5172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48189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4298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5700"/>
            <a:ext cx="9144000" cy="20002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892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9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892300"/>
            <a:ext cx="8013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6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8" y="97813"/>
            <a:ext cx="8771232" cy="7059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With your partner on 1 computer: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217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5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268" y="97813"/>
            <a:ext cx="8771232" cy="7059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With your partner on 1 computer: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39800"/>
            <a:ext cx="8839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6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79700"/>
            <a:ext cx="4724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58800"/>
            <a:ext cx="75311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5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5" y="263648"/>
            <a:ext cx="3848100" cy="73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8345" y="2625615"/>
            <a:ext cx="615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CFFCC"/>
                </a:solidFill>
              </a:rPr>
              <a:t>Why would you need a random number in an app?</a:t>
            </a:r>
            <a:endParaRPr lang="en-US" sz="36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28191"/>
            <a:ext cx="677621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 1 computer with a partner:</a:t>
            </a:r>
            <a:endParaRPr lang="en-US" sz="2800" dirty="0">
              <a:solidFill>
                <a:srgbClr val="CCFFCC"/>
              </a:solidFill>
            </a:endParaRPr>
          </a:p>
          <a:p>
            <a:r>
              <a:rPr lang="en-US" sz="3600" dirty="0" smtClean="0">
                <a:solidFill>
                  <a:srgbClr val="CCFFCC"/>
                </a:solidFill>
              </a:rPr>
              <a:t>Step 1:</a:t>
            </a:r>
          </a:p>
          <a:p>
            <a:r>
              <a:rPr lang="en-US" sz="3600" dirty="0" smtClean="0">
                <a:solidFill>
                  <a:srgbClr val="CCFFCC"/>
                </a:solidFill>
              </a:rPr>
              <a:t>Write a program that determines if</a:t>
            </a:r>
            <a:br>
              <a:rPr lang="en-US" sz="3600" dirty="0" smtClean="0">
                <a:solidFill>
                  <a:srgbClr val="CCFFCC"/>
                </a:solidFill>
              </a:rPr>
            </a:br>
            <a:r>
              <a:rPr lang="en-US" sz="3600" dirty="0" smtClean="0">
                <a:solidFill>
                  <a:srgbClr val="CCFFCC"/>
                </a:solidFill>
              </a:rPr>
              <a:t> a given year is a leap year. </a:t>
            </a:r>
            <a:endParaRPr lang="en-US" sz="3600" dirty="0">
              <a:solidFill>
                <a:srgbClr val="CCFF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6" y="3118894"/>
            <a:ext cx="7062468" cy="3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57200"/>
            <a:ext cx="7988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2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533400"/>
            <a:ext cx="8483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0739"/>
          <a:stretch/>
        </p:blipFill>
        <p:spPr>
          <a:xfrm>
            <a:off x="431800" y="1130300"/>
            <a:ext cx="8267700" cy="1345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1000"/>
          <a:stretch/>
        </p:blipFill>
        <p:spPr>
          <a:xfrm>
            <a:off x="330200" y="2475551"/>
            <a:ext cx="8483600" cy="22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4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0997"/>
          <a:stretch/>
        </p:blipFill>
        <p:spPr>
          <a:xfrm>
            <a:off x="241300" y="482600"/>
            <a:ext cx="8648700" cy="22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7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692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7280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928191"/>
            <a:ext cx="1485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FFCC"/>
                </a:solidFill>
              </a:rPr>
              <a:t>Step 2: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86" y="1044046"/>
            <a:ext cx="6996236" cy="56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1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474"/>
            <a:ext cx="9144000" cy="19897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1945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0" y="1014242"/>
            <a:ext cx="7954275" cy="567720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8725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9144000" cy="47843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5584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28191"/>
            <a:ext cx="1485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FFCC"/>
                </a:solidFill>
              </a:rPr>
              <a:t>Step 3: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91" y="996651"/>
            <a:ext cx="6642767" cy="57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1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5642"/>
            <a:ext cx="3594295" cy="4992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Warm-up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7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177</TotalTime>
  <Words>89</Words>
  <Application>Microsoft Macintosh PowerPoint</Application>
  <PresentationFormat>On-screen Show (4:3)</PresentationFormat>
  <Paragraphs>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Intro to Programming</vt:lpstr>
      <vt:lpstr>Warm-up</vt:lpstr>
      <vt:lpstr>Warm-up</vt:lpstr>
      <vt:lpstr>Warm-up</vt:lpstr>
      <vt:lpstr>Warm-up</vt:lpstr>
      <vt:lpstr>Warm-up</vt:lpstr>
      <vt:lpstr>Warm-up</vt:lpstr>
      <vt:lpstr>Warm-up</vt:lpstr>
      <vt:lpstr>Warm-up</vt:lpstr>
      <vt:lpstr>Warm-up</vt:lpstr>
      <vt:lpstr>Warm-up</vt:lpstr>
      <vt:lpstr>Warm-up</vt:lpstr>
      <vt:lpstr>PowerPoint Presentation</vt:lpstr>
      <vt:lpstr>PowerPoint Presentation</vt:lpstr>
      <vt:lpstr>With your partner on 1 computer:</vt:lpstr>
      <vt:lpstr>With your partner on 1 computer: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12</cp:revision>
  <dcterms:created xsi:type="dcterms:W3CDTF">2016-10-10T11:12:35Z</dcterms:created>
  <dcterms:modified xsi:type="dcterms:W3CDTF">2016-10-11T14:49:52Z</dcterms:modified>
</cp:coreProperties>
</file>