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4" r:id="rId13"/>
    <p:sldId id="275" r:id="rId14"/>
    <p:sldId id="260" r:id="rId15"/>
    <p:sldId id="271" r:id="rId16"/>
    <p:sldId id="272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9 – 22 Sept 2016</a:t>
            </a:r>
          </a:p>
          <a:p>
            <a:r>
              <a:rPr lang="en-US" dirty="0" smtClean="0"/>
              <a:t>Ms. Santos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7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Checking in a range: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0237"/>
            <a:ext cx="78084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 smtClean="0">
                <a:solidFill>
                  <a:srgbClr val="FF1FB0"/>
                </a:solidFill>
              </a:rPr>
              <a:t>GradeCalculator.html</a:t>
            </a:r>
            <a:endParaRPr lang="en-US" sz="4800" dirty="0" smtClean="0">
              <a:solidFill>
                <a:srgbClr val="FF1FB0"/>
              </a:solidFill>
            </a:endParaRPr>
          </a:p>
          <a:p>
            <a:r>
              <a:rPr lang="en-US" sz="2800" dirty="0" smtClean="0"/>
              <a:t>Create a calculator that outputs the letter grade from a number grade from a user.</a:t>
            </a:r>
          </a:p>
          <a:p>
            <a:endParaRPr lang="en-US" sz="2800" dirty="0"/>
          </a:p>
          <a:p>
            <a:r>
              <a:rPr lang="en-US" sz="2800" dirty="0" smtClean="0"/>
              <a:t>Use ASL’s High School grade range: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4167357"/>
            <a:ext cx="3556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GradeCalcuclator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9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Ask for the grade</a:t>
            </a:r>
          </a:p>
          <a:p>
            <a:pPr marL="0" indent="0">
              <a:buNone/>
            </a:pPr>
            <a:r>
              <a:rPr lang="en-US" dirty="0" smtClean="0"/>
              <a:t>Start a message with “The letter grade is”</a:t>
            </a:r>
          </a:p>
          <a:p>
            <a:pPr marL="0" indent="0">
              <a:buNone/>
            </a:pPr>
            <a:r>
              <a:rPr lang="en-US" dirty="0" smtClean="0"/>
              <a:t>If grade is below 59</a:t>
            </a:r>
          </a:p>
          <a:p>
            <a:pPr marL="0" indent="0">
              <a:buNone/>
            </a:pPr>
            <a:r>
              <a:rPr lang="en-US" dirty="0" smtClean="0"/>
              <a:t>	Concatenate F to the message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62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Concatenate D- </a:t>
            </a:r>
            <a:r>
              <a:rPr lang="en-US" dirty="0"/>
              <a:t>to 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66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D </a:t>
            </a:r>
            <a:r>
              <a:rPr lang="en-US" dirty="0"/>
              <a:t>to 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69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D+ to </a:t>
            </a:r>
            <a:r>
              <a:rPr lang="en-US" dirty="0"/>
              <a:t>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100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A+ </a:t>
            </a:r>
            <a:r>
              <a:rPr lang="en-US" dirty="0"/>
              <a:t>to 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 smtClean="0"/>
              <a:t>Display message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75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GradeCalcuclator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69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Ask for the grade</a:t>
            </a:r>
          </a:p>
          <a:p>
            <a:pPr marL="0" indent="0">
              <a:buNone/>
            </a:pPr>
            <a:r>
              <a:rPr lang="en-US" dirty="0" smtClean="0"/>
              <a:t>Start a message with “The letter grade is”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grade is below 59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Concatenate F to the message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 grade is below </a:t>
            </a:r>
            <a:r>
              <a:rPr lang="en-US" dirty="0" smtClean="0">
                <a:solidFill>
                  <a:srgbClr val="FF0000"/>
                </a:solidFill>
              </a:rPr>
              <a:t>62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Concatenate D- </a:t>
            </a:r>
            <a:r>
              <a:rPr lang="en-US" dirty="0">
                <a:solidFill>
                  <a:srgbClr val="FF0000"/>
                </a:solidFill>
              </a:rPr>
              <a:t>to the </a:t>
            </a:r>
            <a:r>
              <a:rPr lang="en-US" dirty="0" smtClean="0">
                <a:solidFill>
                  <a:srgbClr val="FF0000"/>
                </a:solidFill>
              </a:rPr>
              <a:t>message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66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D </a:t>
            </a:r>
            <a:r>
              <a:rPr lang="en-US" dirty="0"/>
              <a:t>to 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69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D+ to </a:t>
            </a:r>
            <a:r>
              <a:rPr lang="en-US" dirty="0"/>
              <a:t>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If grade is below </a:t>
            </a:r>
            <a:r>
              <a:rPr lang="en-US" dirty="0" smtClean="0"/>
              <a:t>100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Concatenate </a:t>
            </a:r>
            <a:r>
              <a:rPr lang="en-US" dirty="0" smtClean="0"/>
              <a:t>A+ </a:t>
            </a:r>
            <a:r>
              <a:rPr lang="en-US" dirty="0"/>
              <a:t>to the </a:t>
            </a:r>
            <a:r>
              <a:rPr lang="en-US" dirty="0" smtClean="0"/>
              <a:t>message</a:t>
            </a:r>
          </a:p>
          <a:p>
            <a:pPr marL="0" indent="0">
              <a:buNone/>
            </a:pPr>
            <a:r>
              <a:rPr lang="en-US" dirty="0" smtClean="0"/>
              <a:t>Display message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491654" y="2710672"/>
            <a:ext cx="1099680" cy="309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591334" y="1967173"/>
            <a:ext cx="3057035" cy="10532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we do multiple if statements?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3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Java: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(condition)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//code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 else if (condition){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//code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 else if (condition) 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//code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 else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Courier"/>
                <a:cs typeface="Courier"/>
              </a:rPr>
              <a:t>//code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  <a:cs typeface="Courier"/>
              </a:rPr>
              <a:t>}</a:t>
            </a:r>
            <a:endParaRPr lang="en-US" dirty="0" smtClean="0">
              <a:solidFill>
                <a:schemeClr val="accent1"/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25969" y="4987636"/>
            <a:ext cx="1332008" cy="712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057977" y="5498792"/>
            <a:ext cx="2617550" cy="6273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1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23" y="1239164"/>
            <a:ext cx="8110437" cy="51619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use symbols in Processing called </a:t>
            </a:r>
            <a:r>
              <a:rPr lang="en-US" b="1" dirty="0" smtClean="0"/>
              <a:t>operators</a:t>
            </a:r>
            <a:r>
              <a:rPr lang="en-US" dirty="0" smtClean="0"/>
              <a:t> to create conditions.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**NOTE: Be sure to use the double equal sign (==) when defining an equal-to condition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29340"/>
              </p:ext>
            </p:extLst>
          </p:nvPr>
        </p:nvGraphicFramePr>
        <p:xfrm>
          <a:off x="1925304" y="2200737"/>
          <a:ext cx="49849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478"/>
                <a:gridCol w="24924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than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48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708"/>
            <a:ext cx="8229600" cy="56924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Checking in a range: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finish:</a:t>
            </a:r>
            <a:endParaRPr lang="en-US" dirty="0"/>
          </a:p>
          <a:p>
            <a:pPr marL="0" indent="0" algn="ctr">
              <a:buNone/>
            </a:pPr>
            <a:r>
              <a:rPr lang="en-US" sz="4800" dirty="0" err="1" smtClean="0">
                <a:solidFill>
                  <a:srgbClr val="FF1FB0"/>
                </a:solidFill>
              </a:rPr>
              <a:t>GradeCalculator.html</a:t>
            </a:r>
            <a:endParaRPr lang="en-US" sz="4800" dirty="0">
              <a:solidFill>
                <a:srgbClr val="FF1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5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05500" cy="5003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11" y="2120900"/>
            <a:ext cx="3924300" cy="47371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3" name="Curved Connector 12"/>
          <p:cNvCxnSpPr/>
          <p:nvPr/>
        </p:nvCxnSpPr>
        <p:spPr>
          <a:xfrm flipV="1">
            <a:off x="2694992" y="2120900"/>
            <a:ext cx="3980535" cy="2882900"/>
          </a:xfrm>
          <a:prstGeom prst="curvedConnector3">
            <a:avLst/>
          </a:prstGeom>
          <a:ln w="76200" cmpd="sng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4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96" y="340771"/>
            <a:ext cx="9004604" cy="2215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Goals:</a:t>
            </a: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1: </a:t>
            </a:r>
            <a:r>
              <a:rPr lang="en-US" sz="2000" dirty="0" smtClean="0">
                <a:latin typeface="Arial"/>
                <a:cs typeface="Arial"/>
              </a:rPr>
              <a:t>You will learn how to implement an if-else statement in </a:t>
            </a:r>
            <a:r>
              <a:rPr lang="en-US" sz="2000" dirty="0" err="1" smtClean="0">
                <a:latin typeface="Arial"/>
                <a:cs typeface="Arial"/>
              </a:rPr>
              <a:t>Javascript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2: </a:t>
            </a:r>
            <a:r>
              <a:rPr lang="en-US" sz="2000" dirty="0" smtClean="0">
                <a:latin typeface="Arial"/>
                <a:cs typeface="Arial"/>
              </a:rPr>
              <a:t>You will learn how to implement an if-else if statement in </a:t>
            </a:r>
            <a:r>
              <a:rPr lang="en-US" sz="2000" dirty="0" err="1" smtClean="0">
                <a:latin typeface="Arial"/>
                <a:cs typeface="Arial"/>
              </a:rPr>
              <a:t>Javascript</a:t>
            </a:r>
            <a:r>
              <a:rPr lang="en-US" sz="2000" dirty="0" smtClean="0">
                <a:latin typeface="Arial"/>
                <a:cs typeface="Arial"/>
              </a:rPr>
              <a:t>. </a:t>
            </a: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3: </a:t>
            </a:r>
            <a:r>
              <a:rPr lang="en-US" sz="2000" dirty="0" smtClean="0">
                <a:latin typeface="Arial"/>
                <a:cs typeface="Arial"/>
              </a:rPr>
              <a:t>You will learn how to use operators in conditional statements.</a:t>
            </a:r>
          </a:p>
          <a:p>
            <a:pPr marL="0" indent="0">
              <a:buNone/>
            </a:pP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281" y="3051442"/>
            <a:ext cx="357075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Code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() {} else {}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() {} else if () {}</a:t>
            </a:r>
          </a:p>
          <a:p>
            <a:r>
              <a:rPr lang="en-US" sz="2000" dirty="0" smtClean="0">
                <a:latin typeface="Courier"/>
                <a:cs typeface="Courier"/>
              </a:rPr>
              <a:t>&lt;</a:t>
            </a:r>
          </a:p>
          <a:p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&lt;=</a:t>
            </a:r>
          </a:p>
          <a:p>
            <a:r>
              <a:rPr lang="en-US" sz="2000" dirty="0" smtClean="0">
                <a:latin typeface="Courier"/>
                <a:cs typeface="Courier"/>
              </a:rPr>
              <a:t>&gt;=</a:t>
            </a:r>
          </a:p>
          <a:p>
            <a:r>
              <a:rPr lang="en-US" sz="2000" dirty="0" smtClean="0">
                <a:latin typeface="Courier"/>
                <a:cs typeface="Courier"/>
              </a:rPr>
              <a:t>!=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2359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96" y="340771"/>
            <a:ext cx="9004604" cy="2215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/>
                <a:cs typeface="Arial"/>
              </a:rPr>
              <a:t>Goals:</a:t>
            </a: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1: </a:t>
            </a:r>
            <a:r>
              <a:rPr lang="en-US" sz="2000" dirty="0" smtClean="0">
                <a:latin typeface="Arial"/>
                <a:cs typeface="Arial"/>
              </a:rPr>
              <a:t>You will learn how to implement an if-else statement in </a:t>
            </a:r>
            <a:r>
              <a:rPr lang="en-US" sz="2000" dirty="0" err="1" smtClean="0">
                <a:latin typeface="Arial"/>
                <a:cs typeface="Arial"/>
              </a:rPr>
              <a:t>Javascript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2: </a:t>
            </a:r>
            <a:r>
              <a:rPr lang="en-US" sz="2000" dirty="0" smtClean="0">
                <a:latin typeface="Arial"/>
                <a:cs typeface="Arial"/>
              </a:rPr>
              <a:t>You will learn how to implement an if-else if statement in </a:t>
            </a:r>
            <a:r>
              <a:rPr lang="en-US" sz="2000" dirty="0" err="1" smtClean="0">
                <a:latin typeface="Arial"/>
                <a:cs typeface="Arial"/>
              </a:rPr>
              <a:t>Javascript</a:t>
            </a:r>
            <a:r>
              <a:rPr lang="en-US" sz="2000" dirty="0" smtClean="0">
                <a:latin typeface="Arial"/>
                <a:cs typeface="Arial"/>
              </a:rPr>
              <a:t>. </a:t>
            </a:r>
          </a:p>
          <a:p>
            <a:pPr marL="0" indent="0">
              <a:buNone/>
            </a:pPr>
            <a:r>
              <a:rPr lang="en-US" sz="2000" b="1" dirty="0" smtClean="0">
                <a:latin typeface="Arial"/>
                <a:cs typeface="Arial"/>
              </a:rPr>
              <a:t>Goal 3: </a:t>
            </a:r>
            <a:r>
              <a:rPr lang="en-US" sz="2000" dirty="0" smtClean="0">
                <a:latin typeface="Arial"/>
                <a:cs typeface="Arial"/>
              </a:rPr>
              <a:t>You will learn how to use operators in conditional statements.</a:t>
            </a:r>
          </a:p>
          <a:p>
            <a:pPr marL="0" indent="0">
              <a:buNone/>
            </a:pPr>
            <a:endParaRPr lang="en-US" sz="20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281" y="3051442"/>
            <a:ext cx="3570759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Code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() {} else {}</a:t>
            </a:r>
          </a:p>
          <a:p>
            <a:r>
              <a:rPr lang="en-US" sz="2000" dirty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f () {} else if () {}</a:t>
            </a:r>
          </a:p>
          <a:p>
            <a:r>
              <a:rPr lang="en-US" sz="2000" dirty="0" smtClean="0">
                <a:latin typeface="Courier"/>
                <a:cs typeface="Courier"/>
              </a:rPr>
              <a:t>&lt;</a:t>
            </a:r>
          </a:p>
          <a:p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r>
              <a:rPr lang="en-US" sz="2000" dirty="0" smtClean="0">
                <a:latin typeface="Courier"/>
                <a:cs typeface="Courier"/>
              </a:rPr>
              <a:t>&lt;=</a:t>
            </a:r>
          </a:p>
          <a:p>
            <a:r>
              <a:rPr lang="en-US" sz="2000" dirty="0" smtClean="0">
                <a:latin typeface="Courier"/>
                <a:cs typeface="Courier"/>
              </a:rPr>
              <a:t>&gt;=</a:t>
            </a:r>
          </a:p>
          <a:p>
            <a:r>
              <a:rPr lang="en-US" sz="2000" dirty="0" smtClean="0">
                <a:latin typeface="Courier"/>
                <a:cs typeface="Courier"/>
              </a:rPr>
              <a:t>!=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4794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708"/>
            <a:ext cx="8229600" cy="56924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Error Checking: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1FB0"/>
                </a:solidFill>
              </a:rPr>
              <a:t>H15 – </a:t>
            </a:r>
            <a:r>
              <a:rPr lang="en-US" sz="4800" dirty="0" err="1" smtClean="0">
                <a:solidFill>
                  <a:srgbClr val="FF1FB0"/>
                </a:solidFill>
              </a:rPr>
              <a:t>PasswordValidation.html</a:t>
            </a:r>
            <a:endParaRPr lang="en-US" sz="4800" dirty="0">
              <a:solidFill>
                <a:srgbClr val="FF1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0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756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PassowrdVaidations</a:t>
            </a:r>
            <a:r>
              <a:rPr lang="en-US" sz="2800" dirty="0" smtClean="0"/>
              <a:t> - Flowchart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2857909" y="991334"/>
            <a:ext cx="3291007" cy="11617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Get password and save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89528" y="3141894"/>
            <a:ext cx="3291007" cy="11617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password is abc$123, alert “Welcome”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5116743" y="3141894"/>
            <a:ext cx="3291007" cy="11617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password not is abc$123, alert </a:t>
            </a:r>
            <a:r>
              <a:rPr lang="en-US" sz="2400" dirty="0" smtClean="0"/>
              <a:t>“I don’t know you”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57909" y="2153050"/>
            <a:ext cx="1323975" cy="988844"/>
          </a:xfrm>
          <a:prstGeom prst="straightConnector1">
            <a:avLst/>
          </a:prstGeom>
          <a:ln w="76200" cmpd="sng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21497" y="2153050"/>
            <a:ext cx="1644261" cy="988844"/>
          </a:xfrm>
          <a:prstGeom prst="straightConnector1">
            <a:avLst/>
          </a:prstGeom>
          <a:ln w="76200" cmpd="sng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2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PasswordValidationPseudocode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ave </a:t>
            </a:r>
            <a:r>
              <a:rPr lang="en-US" dirty="0" err="1" smtClean="0"/>
              <a:t>master_password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 password from the user</a:t>
            </a:r>
          </a:p>
          <a:p>
            <a:pPr marL="0" indent="0">
              <a:buNone/>
            </a:pPr>
            <a:r>
              <a:rPr lang="en-US" dirty="0" smtClean="0"/>
              <a:t>If password = </a:t>
            </a:r>
            <a:r>
              <a:rPr lang="en-US" dirty="0" err="1" smtClean="0"/>
              <a:t>master_password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say welcome</a:t>
            </a:r>
          </a:p>
          <a:p>
            <a:pPr marL="0" indent="0">
              <a:buNone/>
            </a:pPr>
            <a:r>
              <a:rPr lang="en-US" dirty="0" smtClean="0"/>
              <a:t>If not anything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say I don’t know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9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PasswordValidationPseudocode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ave </a:t>
            </a:r>
            <a:r>
              <a:rPr lang="en-US" dirty="0" err="1" smtClean="0"/>
              <a:t>master_password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 password from the user</a:t>
            </a:r>
          </a:p>
          <a:p>
            <a:pPr marL="0" indent="0">
              <a:buNone/>
            </a:pPr>
            <a:r>
              <a:rPr lang="en-US" dirty="0" smtClean="0"/>
              <a:t>If password = </a:t>
            </a:r>
            <a:r>
              <a:rPr lang="en-US" dirty="0" err="1" smtClean="0"/>
              <a:t>master_password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say welcome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 not anything 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say I don’t know you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949557" y="3361233"/>
            <a:ext cx="2586573" cy="898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536130" y="2478329"/>
            <a:ext cx="2385223" cy="991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we do this in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Java: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(condition)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//code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//code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60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3708"/>
            <a:ext cx="8229600" cy="56924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Error Checking: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finish:</a:t>
            </a:r>
            <a:endParaRPr lang="en-US" dirty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1FB0"/>
                </a:solidFill>
              </a:rPr>
              <a:t>H15 – </a:t>
            </a:r>
            <a:r>
              <a:rPr lang="en-US" sz="4800" dirty="0" err="1" smtClean="0">
                <a:solidFill>
                  <a:srgbClr val="FF1FB0"/>
                </a:solidFill>
              </a:rPr>
              <a:t>PasswordValidation.html</a:t>
            </a:r>
            <a:endParaRPr lang="en-US" sz="4800" dirty="0">
              <a:solidFill>
                <a:srgbClr val="FF1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39" y="723312"/>
            <a:ext cx="8103193" cy="52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1870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85</TotalTime>
  <Words>428</Words>
  <Application>Microsoft Macintosh PowerPoint</Application>
  <PresentationFormat>On-screen Show (4:3)</PresentationFormat>
  <Paragraphs>145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Intro to Programming</vt:lpstr>
      <vt:lpstr>PowerPoint Presentation</vt:lpstr>
      <vt:lpstr>PowerPoint Presentation</vt:lpstr>
      <vt:lpstr>PassowrdVaidations - Flowchart</vt:lpstr>
      <vt:lpstr>PasswordValidationPseudocode</vt:lpstr>
      <vt:lpstr>PasswordValidationPseudocode</vt:lpstr>
      <vt:lpstr>If-else</vt:lpstr>
      <vt:lpstr>PowerPoint Presentation</vt:lpstr>
      <vt:lpstr>PowerPoint Presentation</vt:lpstr>
      <vt:lpstr>Checking in a range:</vt:lpstr>
      <vt:lpstr>GradeCalcuclator Algorithm</vt:lpstr>
      <vt:lpstr>GradeCalcuclator Algorithm</vt:lpstr>
      <vt:lpstr>If-else if</vt:lpstr>
      <vt:lpstr>Operators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</dc:title>
  <dc:creator>Livia Santos</dc:creator>
  <cp:lastModifiedBy>Livia Santos</cp:lastModifiedBy>
  <cp:revision>9</cp:revision>
  <dcterms:created xsi:type="dcterms:W3CDTF">2016-09-21T12:56:57Z</dcterms:created>
  <dcterms:modified xsi:type="dcterms:W3CDTF">2016-09-22T07:11:51Z</dcterms:modified>
</cp:coreProperties>
</file>