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76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15, 21 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191" y="2104571"/>
            <a:ext cx="3834190" cy="258838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0191" y="1100667"/>
            <a:ext cx="3023809" cy="81038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5238" y="3398762"/>
            <a:ext cx="2781905" cy="834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&lt;!</a:t>
            </a:r>
            <a:r>
              <a:rPr lang="en-US" sz="1400" dirty="0" err="1">
                <a:solidFill>
                  <a:srgbClr val="FF6600"/>
                </a:solidFill>
              </a:rPr>
              <a:t>doctype</a:t>
            </a:r>
            <a:r>
              <a:rPr lang="en-US" sz="1400" dirty="0">
                <a:solidFill>
                  <a:srgbClr val="FF6600"/>
                </a:solidFill>
              </a:rPr>
              <a:t>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&lt;title&gt;</a:t>
            </a:r>
            <a:r>
              <a:rPr lang="en-US" sz="1400" dirty="0"/>
              <a:t>My Title</a:t>
            </a:r>
            <a:r>
              <a:rPr lang="en-US" sz="1400" dirty="0">
                <a:solidFill>
                  <a:srgbClr val="FF6600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&lt;/head&gt;</a:t>
            </a:r>
          </a:p>
          <a:p>
            <a:pPr marL="0" indent="0">
              <a:buNone/>
            </a:pP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&lt;h1&gt;</a:t>
            </a:r>
            <a:r>
              <a:rPr lang="en-US" sz="1400" dirty="0"/>
              <a:t>This is a header</a:t>
            </a:r>
            <a:r>
              <a:rPr lang="en-US" sz="1400" dirty="0">
                <a:solidFill>
                  <a:srgbClr val="FF66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&lt;p&gt;</a:t>
            </a:r>
            <a:r>
              <a:rPr lang="en-US" sz="1400" dirty="0"/>
              <a:t>This is a paragraph</a:t>
            </a:r>
            <a:r>
              <a:rPr lang="en-US" sz="1400" dirty="0">
                <a:solidFill>
                  <a:srgbClr val="FF66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60" y="1439334"/>
            <a:ext cx="3913187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5602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2DA4"/>
                </a:solidFill>
              </a:rPr>
              <a:t>Make your own HTML Page</a:t>
            </a:r>
            <a:endParaRPr lang="en-US" sz="3200" dirty="0">
              <a:solidFill>
                <a:srgbClr val="FF2D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6380"/>
            <a:ext cx="9144000" cy="45871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Sync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</a:t>
            </a:r>
          </a:p>
          <a:p>
            <a:r>
              <a:rPr lang="en-US" sz="1800" dirty="0" smtClean="0"/>
              <a:t>Open </a:t>
            </a:r>
            <a:r>
              <a:rPr lang="en-US" sz="1800" dirty="0" err="1" smtClean="0"/>
              <a:t>unstructuredText.txt</a:t>
            </a:r>
            <a:endParaRPr lang="en-US" sz="1800" dirty="0" smtClean="0"/>
          </a:p>
          <a:p>
            <a:r>
              <a:rPr lang="en-US" sz="1800" dirty="0" smtClean="0"/>
              <a:t>Turn it into a structured HTML document</a:t>
            </a:r>
          </a:p>
          <a:p>
            <a:r>
              <a:rPr lang="en-US" sz="1800" dirty="0" smtClean="0"/>
              <a:t>You will need to use: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http://www.w3schools.com/tags/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doctype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&lt;html&gt;</a:t>
            </a:r>
          </a:p>
          <a:p>
            <a:pPr marL="0" indent="0">
              <a:buNone/>
            </a:pPr>
            <a:r>
              <a:rPr lang="en-US" sz="1800" dirty="0" smtClean="0"/>
              <a:t>&lt;body&gt;</a:t>
            </a:r>
          </a:p>
          <a:p>
            <a:pPr marL="0" indent="0">
              <a:buNone/>
            </a:pPr>
            <a:r>
              <a:rPr lang="en-US" sz="1800" dirty="0" smtClean="0"/>
              <a:t>&lt;head&gt;</a:t>
            </a:r>
          </a:p>
          <a:p>
            <a:pPr marL="0" indent="0">
              <a:buNone/>
            </a:pPr>
            <a:r>
              <a:rPr lang="en-US" sz="1800" dirty="0" smtClean="0"/>
              <a:t>&lt;title&gt;</a:t>
            </a:r>
          </a:p>
          <a:p>
            <a:pPr marL="0" indent="0">
              <a:buNone/>
            </a:pPr>
            <a:r>
              <a:rPr lang="en-US" sz="1800" dirty="0" smtClean="0"/>
              <a:t>&lt;p&gt;</a:t>
            </a:r>
          </a:p>
          <a:p>
            <a:pPr marL="0" indent="0">
              <a:buNone/>
            </a:pPr>
            <a:r>
              <a:rPr lang="en-US" sz="1800" dirty="0" smtClean="0"/>
              <a:t>&lt;h1&gt;</a:t>
            </a:r>
          </a:p>
          <a:p>
            <a:pPr marL="0" indent="0">
              <a:buNone/>
            </a:pPr>
            <a:r>
              <a:rPr lang="en-US" sz="1800" dirty="0" smtClean="0"/>
              <a:t>&lt;h2&gt;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&lt;li&gt;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03" y="665236"/>
            <a:ext cx="4648396" cy="41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2DA4"/>
                </a:solidFill>
              </a:rPr>
              <a:t>Loops (aka iteration)</a:t>
            </a:r>
            <a:endParaRPr lang="en-US" dirty="0">
              <a:solidFill>
                <a:srgbClr val="FF2D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Three key parts of a programming language (so far):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FF6600"/>
                </a:solidFill>
              </a:rPr>
              <a:t>Storage (variables)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FF6600"/>
                </a:solidFill>
              </a:rPr>
              <a:t>Selection (conditionals)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FF6600"/>
                </a:solidFill>
              </a:rPr>
              <a:t>Iteration (loops)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3532787">
            <a:off x="3930953" y="3144761"/>
            <a:ext cx="1366762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0762" y="3967238"/>
            <a:ext cx="185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DA4"/>
                </a:solidFill>
              </a:rPr>
              <a:t>Ingredients of an algorithm</a:t>
            </a:r>
            <a:endParaRPr lang="en-US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0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0"/>
            <a:ext cx="73175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8300"/>
            <a:ext cx="5687241" cy="30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9224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7028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7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0"/>
            <a:ext cx="76225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58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3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2289"/>
            <a:ext cx="7772400" cy="1102519"/>
          </a:xfrm>
        </p:spPr>
        <p:txBody>
          <a:bodyPr/>
          <a:lstStyle/>
          <a:p>
            <a:r>
              <a:rPr lang="en-US" dirty="0" smtClean="0">
                <a:solidFill>
                  <a:srgbClr val="FF2DA4"/>
                </a:solidFill>
              </a:rPr>
              <a:t>Go over Assessment</a:t>
            </a:r>
            <a:endParaRPr lang="en-US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8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0"/>
            <a:ext cx="8115905" cy="29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96" y="2525415"/>
            <a:ext cx="4328752" cy="2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45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62" y="930583"/>
            <a:ext cx="4843538" cy="2702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494"/>
          <a:stretch/>
        </p:blipFill>
        <p:spPr>
          <a:xfrm>
            <a:off x="0" y="97972"/>
            <a:ext cx="4136571" cy="21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04" y="402167"/>
            <a:ext cx="6710325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04" y="402167"/>
            <a:ext cx="6710325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for 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3251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Random Partners:</a:t>
            </a:r>
          </a:p>
          <a:p>
            <a:r>
              <a:rPr lang="en-US" sz="1800" dirty="0" smtClean="0">
                <a:solidFill>
                  <a:srgbClr val="FF2DA4"/>
                </a:solidFill>
              </a:rPr>
              <a:t>Pick someone you haven’t worked with before.</a:t>
            </a:r>
            <a:endParaRPr lang="en-US" sz="1800" dirty="0">
              <a:solidFill>
                <a:srgbClr val="FF2DA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524" y="1200151"/>
            <a:ext cx="3144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Partners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Quinn and </a:t>
            </a:r>
            <a:r>
              <a:rPr lang="en-US" b="1" dirty="0" err="1" smtClean="0"/>
              <a:t>Daya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Anna and Diego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Rohan</a:t>
            </a:r>
            <a:r>
              <a:rPr lang="en-US" b="1" dirty="0" smtClean="0"/>
              <a:t> and Christina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Amaan</a:t>
            </a:r>
            <a:r>
              <a:rPr lang="en-US" b="1" dirty="0" smtClean="0"/>
              <a:t> and </a:t>
            </a:r>
            <a:r>
              <a:rPr lang="en-US" b="1" dirty="0" err="1" smtClean="0"/>
              <a:t>Dev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Alex and Jonah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Tucker and Tyler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Ayse</a:t>
            </a:r>
            <a:r>
              <a:rPr lang="en-US" b="1" dirty="0" smtClean="0"/>
              <a:t> and Kathryn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6600"/>
                </a:solidFill>
              </a:rPr>
              <a:t>HTML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950" y="1282095"/>
            <a:ext cx="7305524" cy="19352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Hyper Text Markup Language</a:t>
            </a:r>
          </a:p>
          <a:p>
            <a:pPr algn="ctr"/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way to STRUCTURE text.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92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842" y="762000"/>
            <a:ext cx="30315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</a:rPr>
              <a:t>STRUCTURE</a:t>
            </a:r>
          </a:p>
          <a:p>
            <a:pPr algn="ctr"/>
            <a:r>
              <a:rPr lang="en-US" sz="3600" dirty="0" smtClean="0">
                <a:solidFill>
                  <a:srgbClr val="008000"/>
                </a:solidFill>
              </a:rPr>
              <a:t>With</a:t>
            </a:r>
          </a:p>
          <a:p>
            <a:pPr algn="ctr"/>
            <a:r>
              <a:rPr lang="en-US" sz="3600" dirty="0" smtClean="0">
                <a:solidFill>
                  <a:srgbClr val="FF6600"/>
                </a:solidFill>
              </a:rPr>
              <a:t>&lt;TAGS&gt;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371" y="3084286"/>
            <a:ext cx="2080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&lt;title&gt;&lt;/title&gt;</a:t>
            </a:r>
          </a:p>
          <a:p>
            <a:pPr algn="ctr"/>
            <a:r>
              <a:rPr lang="en-US" sz="2000" dirty="0" smtClean="0"/>
              <a:t>&lt;p&gt;&lt;/p&gt;</a:t>
            </a:r>
          </a:p>
          <a:p>
            <a:pPr algn="ctr"/>
            <a:r>
              <a:rPr lang="en-US" sz="2000" dirty="0" smtClean="0"/>
              <a:t>&lt;script&gt;&lt;/script&gt;</a:t>
            </a:r>
          </a:p>
          <a:p>
            <a:pPr algn="ctr"/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531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</a:t>
            </a:r>
            <a:r>
              <a:rPr lang="en-US" sz="1400" dirty="0" err="1"/>
              <a:t>doctype</a:t>
            </a:r>
            <a:r>
              <a:rPr lang="en-US" sz="1400" dirty="0"/>
              <a:t>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</a:t>
            </a:r>
          </a:p>
          <a:p>
            <a:pPr marL="0" indent="0">
              <a:buNone/>
            </a:pPr>
            <a:r>
              <a:rPr lang="en-US" sz="1400" dirty="0"/>
              <a:t>	&lt;title&gt;My Title&lt;/title&gt;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	&lt;h1&gt;This is a header&lt;/h1&gt;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&lt;p&gt;This is a paragraph&lt;/p&gt;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4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&lt;!</a:t>
            </a:r>
            <a:r>
              <a:rPr lang="en-US" sz="1400" dirty="0" err="1">
                <a:solidFill>
                  <a:srgbClr val="FF6600"/>
                </a:solidFill>
              </a:rPr>
              <a:t>doctype</a:t>
            </a:r>
            <a:r>
              <a:rPr lang="en-US" sz="1400" dirty="0">
                <a:solidFill>
                  <a:srgbClr val="FF6600"/>
                </a:solidFill>
              </a:rPr>
              <a:t>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&lt;title&gt;</a:t>
            </a:r>
            <a:r>
              <a:rPr lang="en-US" sz="1400" dirty="0"/>
              <a:t>My Title</a:t>
            </a:r>
            <a:r>
              <a:rPr lang="en-US" sz="1400" dirty="0">
                <a:solidFill>
                  <a:srgbClr val="FF6600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&lt;/head&gt;</a:t>
            </a:r>
          </a:p>
          <a:p>
            <a:pPr marL="0" indent="0">
              <a:buNone/>
            </a:pP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&lt;h1&gt;</a:t>
            </a:r>
            <a:r>
              <a:rPr lang="en-US" sz="1400" dirty="0"/>
              <a:t>This is a header</a:t>
            </a:r>
            <a:r>
              <a:rPr lang="en-US" sz="1400" dirty="0">
                <a:solidFill>
                  <a:srgbClr val="FF66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&lt;p&gt;</a:t>
            </a:r>
            <a:r>
              <a:rPr lang="en-US" sz="1400" dirty="0"/>
              <a:t>This is a paragraph</a:t>
            </a:r>
            <a:r>
              <a:rPr lang="en-US" sz="1400" dirty="0">
                <a:solidFill>
                  <a:srgbClr val="FF66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&lt;/html</a:t>
            </a:r>
            <a:r>
              <a:rPr lang="en-US" sz="1400" dirty="0" smtClean="0">
                <a:solidFill>
                  <a:srgbClr val="FF6600"/>
                </a:solidFill>
              </a:rPr>
              <a:t>&gt;</a:t>
            </a:r>
            <a:endParaRPr lang="en-US" sz="1400" dirty="0">
              <a:solidFill>
                <a:srgbClr val="FF66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20618062">
            <a:off x="5842001" y="885000"/>
            <a:ext cx="2273905" cy="78619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0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191" y="2104571"/>
            <a:ext cx="3834190" cy="258838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0191" y="1100667"/>
            <a:ext cx="3023809" cy="81038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5238" y="3398762"/>
            <a:ext cx="2781905" cy="834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&lt;!</a:t>
            </a:r>
            <a:r>
              <a:rPr lang="en-US" sz="1400" dirty="0" err="1">
                <a:solidFill>
                  <a:srgbClr val="FF6600"/>
                </a:solidFill>
              </a:rPr>
              <a:t>doctype</a:t>
            </a:r>
            <a:r>
              <a:rPr lang="en-US" sz="1400" dirty="0">
                <a:solidFill>
                  <a:srgbClr val="FF6600"/>
                </a:solidFill>
              </a:rPr>
              <a:t>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&lt;title&gt;</a:t>
            </a:r>
            <a:r>
              <a:rPr lang="en-US" sz="1400" dirty="0"/>
              <a:t>My Title</a:t>
            </a:r>
            <a:r>
              <a:rPr lang="en-US" sz="1400" dirty="0">
                <a:solidFill>
                  <a:srgbClr val="FF6600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&lt;/head&gt;</a:t>
            </a:r>
          </a:p>
          <a:p>
            <a:pPr marL="0" indent="0">
              <a:buNone/>
            </a:pP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&lt;h1&gt;</a:t>
            </a:r>
            <a:r>
              <a:rPr lang="en-US" sz="1400" dirty="0"/>
              <a:t>This is a header</a:t>
            </a:r>
            <a:r>
              <a:rPr lang="en-US" sz="1400" dirty="0">
                <a:solidFill>
                  <a:srgbClr val="FF66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&lt;p&gt;</a:t>
            </a:r>
            <a:r>
              <a:rPr lang="en-US" sz="1400" dirty="0"/>
              <a:t>This is a paragraph</a:t>
            </a:r>
            <a:r>
              <a:rPr lang="en-US" sz="1400" dirty="0">
                <a:solidFill>
                  <a:srgbClr val="FF66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556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4078</TotalTime>
  <Words>203</Words>
  <Application>Microsoft Macintosh PowerPoint</Application>
  <PresentationFormat>On-screen Show (16:9)</PresentationFormat>
  <Paragraphs>119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Intro to Programming</vt:lpstr>
      <vt:lpstr>Go over Assessment</vt:lpstr>
      <vt:lpstr>PowerPoint Presentation</vt:lpstr>
      <vt:lpstr>Changes for Unit 3</vt:lpstr>
      <vt:lpstr>What is HTML?</vt:lpstr>
      <vt:lpstr>PowerPoint Presentation</vt:lpstr>
      <vt:lpstr>basicStructure.html</vt:lpstr>
      <vt:lpstr>basicStructure.html</vt:lpstr>
      <vt:lpstr>basicStructure.html</vt:lpstr>
      <vt:lpstr>basicStructure.html</vt:lpstr>
      <vt:lpstr>Make your own HTML Page</vt:lpstr>
      <vt:lpstr>Loops (aka iteration)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7</cp:revision>
  <dcterms:created xsi:type="dcterms:W3CDTF">2016-10-20T17:07:30Z</dcterms:created>
  <dcterms:modified xsi:type="dcterms:W3CDTF">2016-10-24T08:03:54Z</dcterms:modified>
</cp:coreProperties>
</file>