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9" r:id="rId5"/>
    <p:sldId id="297" r:id="rId6"/>
    <p:sldId id="262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94" r:id="rId15"/>
    <p:sldId id="295" r:id="rId16"/>
    <p:sldId id="296" r:id="rId17"/>
    <p:sldId id="290" r:id="rId18"/>
    <p:sldId id="291" r:id="rId19"/>
    <p:sldId id="28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7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16, 24 </a:t>
            </a:r>
            <a:r>
              <a:rPr lang="en-US" dirty="0" smtClean="0"/>
              <a:t>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294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328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197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4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42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0096" y="1928876"/>
            <a:ext cx="2323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2DA4"/>
                </a:solidFill>
              </a:rPr>
              <a:t>Together!</a:t>
            </a:r>
            <a:endParaRPr lang="en-US" sz="4000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6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0"/>
            <a:ext cx="79683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76"/>
            <a:ext cx="7430328" cy="77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5" y="931643"/>
            <a:ext cx="4858106" cy="4112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9333" y="959072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DA4"/>
                </a:solidFill>
              </a:rPr>
              <a:t>On your own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7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49732"/>
            <a:ext cx="9228668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&lt;!</a:t>
            </a:r>
            <a:r>
              <a:rPr lang="en-US" sz="1600" dirty="0" err="1"/>
              <a:t>doctype</a:t>
            </a:r>
            <a:r>
              <a:rPr lang="en-US" sz="1600" dirty="0"/>
              <a:t>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	&lt;title&gt;</a:t>
            </a:r>
            <a:r>
              <a:rPr lang="en-US" sz="1600" dirty="0" err="1"/>
              <a:t>MyName</a:t>
            </a:r>
            <a:r>
              <a:rPr lang="en-US" sz="1600" dirty="0"/>
              <a:t>&lt;/title&gt;</a:t>
            </a:r>
          </a:p>
          <a:p>
            <a:r>
              <a:rPr lang="en-US" sz="1600" dirty="0"/>
              <a:t>&lt;/head&gt;</a:t>
            </a:r>
          </a:p>
          <a:p>
            <a:endParaRPr lang="en-US" sz="1600" dirty="0"/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	&lt;script&gt;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name = prompt("What's your name?");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timesStr</a:t>
            </a:r>
            <a:r>
              <a:rPr lang="en-US" sz="1600" dirty="0"/>
              <a:t> = prompt("How many times would you like to see it?");</a:t>
            </a:r>
          </a:p>
          <a:p>
            <a:r>
              <a:rPr lang="en-US" sz="1600" dirty="0"/>
              <a:t>		times = 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timesStr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for (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&lt;times;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= </a:t>
            </a:r>
            <a:r>
              <a:rPr lang="en-US" sz="1600" dirty="0" err="1"/>
              <a:t>document.createElement</a:t>
            </a:r>
            <a:r>
              <a:rPr lang="en-US" sz="1600" dirty="0"/>
              <a:t>("p");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text = </a:t>
            </a:r>
            <a:r>
              <a:rPr lang="en-US" sz="1600" dirty="0" err="1"/>
              <a:t>document.createTextNode</a:t>
            </a:r>
            <a:r>
              <a:rPr lang="en-US" sz="1600" dirty="0"/>
              <a:t>(name);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para.appendChild</a:t>
            </a:r>
            <a:r>
              <a:rPr lang="en-US" sz="1600" dirty="0"/>
              <a:t>(text);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document.body.appendChild</a:t>
            </a:r>
            <a:r>
              <a:rPr lang="en-US" sz="1600" dirty="0"/>
              <a:t>(</a:t>
            </a:r>
            <a:r>
              <a:rPr lang="en-US" sz="1600" dirty="0" err="1"/>
              <a:t>para</a:t>
            </a:r>
            <a:r>
              <a:rPr lang="en-US" sz="1600" dirty="0"/>
              <a:t>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&lt;/script&gt;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925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2177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0666" y="3087524"/>
            <a:ext cx="49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DA4"/>
                </a:solidFill>
              </a:rPr>
              <a:t>With your partner create a flowchart, algorithm, or pseudo-code, show me and then you can open your computer to program.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2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&lt;!</a:t>
            </a:r>
            <a:r>
              <a:rPr lang="en-US" sz="1200" dirty="0" err="1">
                <a:latin typeface="Courier"/>
                <a:cs typeface="Courier"/>
              </a:rPr>
              <a:t>doctype</a:t>
            </a:r>
            <a:r>
              <a:rPr lang="en-US" sz="1200" dirty="0">
                <a:latin typeface="Courier"/>
                <a:cs typeface="Courier"/>
              </a:rPr>
              <a:t> html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html&gt;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head&gt;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&lt;</a:t>
            </a:r>
            <a:r>
              <a:rPr lang="en-US" sz="1200" dirty="0">
                <a:latin typeface="Courier"/>
                <a:cs typeface="Courier"/>
              </a:rPr>
              <a:t>title&gt;Largest Number&lt;/title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/head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body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>
                <a:latin typeface="Courier"/>
                <a:cs typeface="Courier"/>
              </a:rPr>
              <a:t>script&gt;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maxNum</a:t>
            </a:r>
            <a:r>
              <a:rPr lang="en-US" sz="1200" dirty="0">
                <a:latin typeface="Courier"/>
                <a:cs typeface="Courier"/>
              </a:rPr>
              <a:t> = -100000000;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  for 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=0;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&lt;3;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++) {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    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userNumberStr</a:t>
            </a:r>
            <a:r>
              <a:rPr lang="en-US" sz="1200" dirty="0">
                <a:latin typeface="Courier"/>
                <a:cs typeface="Courier"/>
              </a:rPr>
              <a:t> = prompt("Please enter a number."); </a:t>
            </a:r>
            <a:r>
              <a:rPr lang="en-US" sz="1200" dirty="0" smtClean="0">
                <a:latin typeface="Courier"/>
                <a:cs typeface="Courie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 </a:t>
            </a:r>
            <a:r>
              <a:rPr lang="en-US" sz="1200" dirty="0" err="1" smtClean="0">
                <a:latin typeface="Courier"/>
                <a:cs typeface="Courier"/>
              </a:rPr>
              <a:t>userNumber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</a:t>
            </a:r>
            <a:r>
              <a:rPr lang="en-US" sz="1200" dirty="0" err="1">
                <a:latin typeface="Courier"/>
                <a:cs typeface="Courier"/>
              </a:rPr>
              <a:t>parseInt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userNumberStr</a:t>
            </a:r>
            <a:r>
              <a:rPr lang="en-US" sz="1200" dirty="0">
                <a:latin typeface="Courier"/>
                <a:cs typeface="Courier"/>
              </a:rPr>
              <a:t>);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 if 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userNumber</a:t>
            </a:r>
            <a:r>
              <a:rPr lang="en-US" sz="1200" dirty="0">
                <a:latin typeface="Courier"/>
                <a:cs typeface="Courier"/>
              </a:rPr>
              <a:t> &gt; </a:t>
            </a:r>
            <a:r>
              <a:rPr lang="en-US" sz="1200" dirty="0" err="1">
                <a:latin typeface="Courier"/>
                <a:cs typeface="Courier"/>
              </a:rPr>
              <a:t>maxNum</a:t>
            </a:r>
            <a:r>
              <a:rPr lang="en-US" sz="12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         </a:t>
            </a:r>
            <a:r>
              <a:rPr lang="en-US" sz="1200" dirty="0" err="1" smtClean="0">
                <a:latin typeface="Courier"/>
                <a:cs typeface="Courier"/>
              </a:rPr>
              <a:t>maxNum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</a:t>
            </a:r>
            <a:r>
              <a:rPr lang="en-US" sz="1200" dirty="0" err="1">
                <a:latin typeface="Courier"/>
                <a:cs typeface="Courier"/>
              </a:rPr>
              <a:t>userNumber</a:t>
            </a:r>
            <a:r>
              <a:rPr lang="en-US" sz="1200" dirty="0">
                <a:latin typeface="Courier"/>
                <a:cs typeface="Courier"/>
              </a:rPr>
              <a:t>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message = "The largest number is " + </a:t>
            </a:r>
            <a:r>
              <a:rPr lang="en-US" sz="1200" dirty="0" err="1">
                <a:latin typeface="Courier"/>
                <a:cs typeface="Courier"/>
              </a:rPr>
              <a:t>maxNum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para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document.createElement</a:t>
            </a:r>
            <a:r>
              <a:rPr lang="en-US" sz="1200" dirty="0">
                <a:latin typeface="Courier"/>
                <a:cs typeface="Courier"/>
              </a:rPr>
              <a:t>("p")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 = </a:t>
            </a:r>
            <a:r>
              <a:rPr lang="en-US" sz="1200" dirty="0" err="1">
                <a:latin typeface="Courier"/>
                <a:cs typeface="Courier"/>
              </a:rPr>
              <a:t>document.createTextNode</a:t>
            </a:r>
            <a:r>
              <a:rPr lang="en-US" sz="1200" dirty="0">
                <a:latin typeface="Courier"/>
                <a:cs typeface="Courier"/>
              </a:rPr>
              <a:t>(message);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</a:t>
            </a:r>
            <a:r>
              <a:rPr lang="en-US" sz="1200" dirty="0" err="1" smtClean="0">
                <a:latin typeface="Courier"/>
                <a:cs typeface="Courier"/>
              </a:rPr>
              <a:t>para.appendChild</a:t>
            </a:r>
            <a:r>
              <a:rPr lang="en-US" sz="1200" dirty="0">
                <a:latin typeface="Courier"/>
                <a:cs typeface="Courier"/>
              </a:rPr>
              <a:t>(text); </a:t>
            </a:r>
            <a:r>
              <a:rPr lang="en-US" sz="1200" dirty="0" err="1">
                <a:latin typeface="Courier"/>
                <a:cs typeface="Courier"/>
              </a:rPr>
              <a:t>document.body.appendChild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para</a:t>
            </a:r>
            <a:r>
              <a:rPr lang="en-US" sz="1200" dirty="0">
                <a:latin typeface="Courier"/>
                <a:cs typeface="Courier"/>
              </a:rPr>
              <a:t>);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>
                <a:latin typeface="Courier"/>
                <a:cs typeface="Courier"/>
              </a:rPr>
              <a:t>/script&gt;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/body</a:t>
            </a:r>
            <a:r>
              <a:rPr lang="en-US" sz="12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/html&gt; 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030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48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Unit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8864" y="1214969"/>
            <a:ext cx="4281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New Partners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Quinn </a:t>
            </a:r>
            <a:r>
              <a:rPr lang="en-US" sz="2400" b="1" dirty="0"/>
              <a:t>and </a:t>
            </a:r>
            <a:r>
              <a:rPr lang="en-US" sz="2400" b="1" dirty="0" err="1" smtClean="0"/>
              <a:t>Daya</a:t>
            </a: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Anna and </a:t>
            </a:r>
            <a:r>
              <a:rPr lang="en-US" sz="2400" b="1" dirty="0" err="1" smtClean="0"/>
              <a:t>Amaan</a:t>
            </a: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Rohan</a:t>
            </a:r>
            <a:r>
              <a:rPr lang="en-US" sz="2400" b="1" dirty="0" smtClean="0"/>
              <a:t> and Christina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Tyler and Kathryn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Alex and Jonah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Tucker and </a:t>
            </a:r>
            <a:r>
              <a:rPr lang="en-US" sz="2400" b="1" dirty="0" err="1" smtClean="0"/>
              <a:t>Dev</a:t>
            </a: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Ayse</a:t>
            </a:r>
            <a:r>
              <a:rPr lang="en-US" sz="2400" b="1" dirty="0" smtClean="0"/>
              <a:t> and Diego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 Loops: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3269" b="19342"/>
          <a:stretch/>
        </p:blipFill>
        <p:spPr>
          <a:xfrm>
            <a:off x="1219200" y="1439333"/>
            <a:ext cx="6702842" cy="1923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0658"/>
          <a:stretch/>
        </p:blipFill>
        <p:spPr>
          <a:xfrm>
            <a:off x="1219200" y="3362475"/>
            <a:ext cx="6702842" cy="9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49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Coding Snippets Worksheet</a:t>
            </a:r>
            <a:br>
              <a:rPr lang="en-US" sz="3200" dirty="0" smtClean="0"/>
            </a:br>
            <a:r>
              <a:rPr lang="en-US" sz="3200" dirty="0" smtClean="0"/>
              <a:t>and</a:t>
            </a:r>
            <a:br>
              <a:rPr lang="en-US" sz="3200" dirty="0" smtClean="0"/>
            </a:br>
            <a:r>
              <a:rPr lang="en-US" sz="3200" dirty="0" smtClean="0"/>
              <a:t>Try: H28 – </a:t>
            </a:r>
            <a:r>
              <a:rPr lang="en-US" sz="3200" dirty="0" err="1" smtClean="0"/>
              <a:t>AddingNumbers.html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478"/>
            <a:ext cx="9144000" cy="35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48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</a:t>
            </a:r>
            <a:r>
              <a:rPr lang="en-US" sz="1400" dirty="0" err="1"/>
              <a:t>doctype</a:t>
            </a:r>
            <a:r>
              <a:rPr lang="en-US" sz="1400" dirty="0"/>
              <a:t>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	&lt;title&gt;My Title&lt;/title&gt;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	&lt;h1&gt;This is a header&lt;/h1&gt;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&lt;p&gt;This is a paragraph&lt;/p&gt;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61361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0"/>
            <a:ext cx="7522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9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2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4184</TotalTime>
  <Words>250</Words>
  <Application>Microsoft Macintosh PowerPoint</Application>
  <PresentationFormat>On-screen Show (16:9)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Intro to Programming</vt:lpstr>
      <vt:lpstr>Changes for Unit 3</vt:lpstr>
      <vt:lpstr>Review For Loops:</vt:lpstr>
      <vt:lpstr>Coding Snippets Worksheet and Try: H28 – AddingNumbers.html</vt:lpstr>
      <vt:lpstr>PowerPoint Presentation</vt:lpstr>
      <vt:lpstr>basicStructure.html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24</cp:revision>
  <dcterms:created xsi:type="dcterms:W3CDTF">2016-10-20T17:07:30Z</dcterms:created>
  <dcterms:modified xsi:type="dcterms:W3CDTF">2016-10-24T09:49:33Z</dcterms:modified>
</cp:coreProperties>
</file>