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4"/>
  </p:notesMasterIdLst>
  <p:sldIdLst>
    <p:sldId id="256" r:id="rId2"/>
    <p:sldId id="257" r:id="rId3"/>
    <p:sldId id="264" r:id="rId4"/>
    <p:sldId id="289" r:id="rId5"/>
    <p:sldId id="258" r:id="rId6"/>
    <p:sldId id="266" r:id="rId7"/>
    <p:sldId id="267" r:id="rId8"/>
    <p:sldId id="268" r:id="rId9"/>
    <p:sldId id="265" r:id="rId10"/>
    <p:sldId id="269" r:id="rId11"/>
    <p:sldId id="291" r:id="rId12"/>
    <p:sldId id="292" r:id="rId13"/>
    <p:sldId id="260" r:id="rId14"/>
    <p:sldId id="280" r:id="rId15"/>
    <p:sldId id="299" r:id="rId16"/>
    <p:sldId id="296" r:id="rId17"/>
    <p:sldId id="297" r:id="rId18"/>
    <p:sldId id="293" r:id="rId19"/>
    <p:sldId id="294" r:id="rId20"/>
    <p:sldId id="295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FC08B-A9DB-49B8-91E4-584068D7AD52}" v="8" dt="2022-06-03T22:53:5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a Simoncini" userId="26671ef9594f57fb" providerId="LiveId" clId="{A91FC08B-A9DB-49B8-91E4-584068D7AD52}"/>
    <pc:docChg chg="undo custSel addSld delSld modSld sldOrd">
      <pc:chgData name="Livia Simoncini" userId="26671ef9594f57fb" providerId="LiveId" clId="{A91FC08B-A9DB-49B8-91E4-584068D7AD52}" dt="2022-06-03T22:53:54.127" v="1608" actId="14826"/>
      <pc:docMkLst>
        <pc:docMk/>
      </pc:docMkLst>
      <pc:sldChg chg="modSp mod">
        <pc:chgData name="Livia Simoncini" userId="26671ef9594f57fb" providerId="LiveId" clId="{A91FC08B-A9DB-49B8-91E4-584068D7AD52}" dt="2022-06-03T21:54:29.471" v="1428" actId="20577"/>
        <pc:sldMkLst>
          <pc:docMk/>
          <pc:sldMk cId="748755656" sldId="258"/>
        </pc:sldMkLst>
        <pc:spChg chg="mod">
          <ac:chgData name="Livia Simoncini" userId="26671ef9594f57fb" providerId="LiveId" clId="{A91FC08B-A9DB-49B8-91E4-584068D7AD52}" dt="2022-06-03T21:54:29.471" v="1428" actId="20577"/>
          <ac:spMkLst>
            <pc:docMk/>
            <pc:sldMk cId="748755656" sldId="258"/>
            <ac:spMk id="3" creationId="{E621C5AB-2BF3-FBB1-1810-C49742D54EAA}"/>
          </ac:spMkLst>
        </pc:spChg>
      </pc:sldChg>
      <pc:sldChg chg="modSp del mod">
        <pc:chgData name="Livia Simoncini" userId="26671ef9594f57fb" providerId="LiveId" clId="{A91FC08B-A9DB-49B8-91E4-584068D7AD52}" dt="2022-06-03T17:50:14.869" v="306" actId="2696"/>
        <pc:sldMkLst>
          <pc:docMk/>
          <pc:sldMk cId="1166103210" sldId="259"/>
        </pc:sldMkLst>
        <pc:spChg chg="mod">
          <ac:chgData name="Livia Simoncini" userId="26671ef9594f57fb" providerId="LiveId" clId="{A91FC08B-A9DB-49B8-91E4-584068D7AD52}" dt="2022-06-03T17:44:49.660" v="63" actId="20577"/>
          <ac:spMkLst>
            <pc:docMk/>
            <pc:sldMk cId="1166103210" sldId="259"/>
            <ac:spMk id="3" creationId="{BCD2CD7D-023E-DF3E-511E-9E0BF9C6F978}"/>
          </ac:spMkLst>
        </pc:spChg>
      </pc:sldChg>
      <pc:sldChg chg="addSp delSp modSp mod">
        <pc:chgData name="Livia Simoncini" userId="26671ef9594f57fb" providerId="LiveId" clId="{A91FC08B-A9DB-49B8-91E4-584068D7AD52}" dt="2022-06-03T22:35:35.868" v="1550" actId="20577"/>
        <pc:sldMkLst>
          <pc:docMk/>
          <pc:sldMk cId="3278432142" sldId="260"/>
        </pc:sldMkLst>
        <pc:spChg chg="del mod">
          <ac:chgData name="Livia Simoncini" userId="26671ef9594f57fb" providerId="LiveId" clId="{A91FC08B-A9DB-49B8-91E4-584068D7AD52}" dt="2022-06-03T22:31:46.385" v="1522" actId="478"/>
          <ac:spMkLst>
            <pc:docMk/>
            <pc:sldMk cId="3278432142" sldId="260"/>
            <ac:spMk id="2" creationId="{1AE89C84-E817-6B60-21B0-2E3A5351E6B9}"/>
          </ac:spMkLst>
        </pc:spChg>
        <pc:spChg chg="del mod ord">
          <ac:chgData name="Livia Simoncini" userId="26671ef9594f57fb" providerId="LiveId" clId="{A91FC08B-A9DB-49B8-91E4-584068D7AD52}" dt="2022-06-03T22:34:43.086" v="1532" actId="478"/>
          <ac:spMkLst>
            <pc:docMk/>
            <pc:sldMk cId="3278432142" sldId="260"/>
            <ac:spMk id="3" creationId="{417701F8-A74E-E4FA-1B8A-9A1D5DB6EA8B}"/>
          </ac:spMkLst>
        </pc:spChg>
        <pc:spChg chg="add del mod">
          <ac:chgData name="Livia Simoncini" userId="26671ef9594f57fb" providerId="LiveId" clId="{A91FC08B-A9DB-49B8-91E4-584068D7AD52}" dt="2022-06-03T22:31:51.126" v="1523" actId="478"/>
          <ac:spMkLst>
            <pc:docMk/>
            <pc:sldMk cId="3278432142" sldId="260"/>
            <ac:spMk id="5" creationId="{90F558B6-F8F2-2412-F3A1-7D8A39E7F21E}"/>
          </ac:spMkLst>
        </pc:spChg>
        <pc:spChg chg="add mod">
          <ac:chgData name="Livia Simoncini" userId="26671ef9594f57fb" providerId="LiveId" clId="{A91FC08B-A9DB-49B8-91E4-584068D7AD52}" dt="2022-06-03T22:32:19.521" v="1525" actId="1076"/>
          <ac:spMkLst>
            <pc:docMk/>
            <pc:sldMk cId="3278432142" sldId="260"/>
            <ac:spMk id="18" creationId="{7D7E5FD4-3023-0E05-A972-0AE06F3DDF72}"/>
          </ac:spMkLst>
        </pc:spChg>
        <pc:spChg chg="add mod">
          <ac:chgData name="Livia Simoncini" userId="26671ef9594f57fb" providerId="LiveId" clId="{A91FC08B-A9DB-49B8-91E4-584068D7AD52}" dt="2022-06-03T22:35:35.868" v="1550" actId="20577"/>
          <ac:spMkLst>
            <pc:docMk/>
            <pc:sldMk cId="3278432142" sldId="260"/>
            <ac:spMk id="21" creationId="{DF5A45F0-938A-0C42-74E6-FFEB025FE38D}"/>
          </ac:spMkLst>
        </pc:spChg>
        <pc:spChg chg="ord">
          <ac:chgData name="Livia Simoncini" userId="26671ef9594f57fb" providerId="LiveId" clId="{A91FC08B-A9DB-49B8-91E4-584068D7AD52}" dt="2022-06-03T22:25:53.208" v="1440" actId="26606"/>
          <ac:spMkLst>
            <pc:docMk/>
            <pc:sldMk cId="3278432142" sldId="260"/>
            <ac:spMk id="28" creationId="{2C5E7852-EF7A-22F0-2197-70D9EEB0EC5E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34" creationId="{1F9A0C1C-8ABC-401B-8FE9-AC9327C4C587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40" creationId="{BA5783C3-2F96-40A7-A24F-30CB07AA3928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45" creationId="{A9D08DBA-0326-4C4E-ACFB-576F3ABDD2D0}"/>
          </ac:spMkLst>
        </pc:spChg>
        <pc:spChg chg="add del">
          <ac:chgData name="Livia Simoncini" userId="26671ef9594f57fb" providerId="LiveId" clId="{A91FC08B-A9DB-49B8-91E4-584068D7AD52}" dt="2022-06-03T22:25:47.840" v="1438" actId="26606"/>
          <ac:spMkLst>
            <pc:docMk/>
            <pc:sldMk cId="3278432142" sldId="260"/>
            <ac:spMk id="47" creationId="{1D868099-6145-4BC0-A5EA-74BEF1776BA9}"/>
          </ac:spMkLst>
        </pc:spChg>
        <pc:spChg chg="add del">
          <ac:chgData name="Livia Simoncini" userId="26671ef9594f57fb" providerId="LiveId" clId="{A91FC08B-A9DB-49B8-91E4-584068D7AD52}" dt="2022-06-03T22:25:47.840" v="1438" actId="26606"/>
          <ac:spMkLst>
            <pc:docMk/>
            <pc:sldMk cId="3278432142" sldId="260"/>
            <ac:spMk id="48" creationId="{CC1026F7-DECB-49B4-A565-518BBA445471}"/>
          </ac:spMkLst>
        </pc:spChg>
        <pc:spChg chg="add del">
          <ac:chgData name="Livia Simoncini" userId="26671ef9594f57fb" providerId="LiveId" clId="{A91FC08B-A9DB-49B8-91E4-584068D7AD52}" dt="2022-06-03T22:25:30.711" v="1432" actId="26606"/>
          <ac:spMkLst>
            <pc:docMk/>
            <pc:sldMk cId="3278432142" sldId="260"/>
            <ac:spMk id="50" creationId="{1D868099-6145-4BC0-A5EA-74BEF1776BA9}"/>
          </ac:spMkLst>
        </pc:spChg>
        <pc:spChg chg="add del">
          <ac:chgData name="Livia Simoncini" userId="26671ef9594f57fb" providerId="LiveId" clId="{A91FC08B-A9DB-49B8-91E4-584068D7AD52}" dt="2022-06-03T22:25:53.208" v="1440" actId="26606"/>
          <ac:spMkLst>
            <pc:docMk/>
            <pc:sldMk cId="3278432142" sldId="260"/>
            <ac:spMk id="51" creationId="{BEC9E7FA-3295-45ED-8253-D23F9E44E1DA}"/>
          </ac:spMkLst>
        </pc:spChg>
        <pc:spChg chg="add del">
          <ac:chgData name="Livia Simoncini" userId="26671ef9594f57fb" providerId="LiveId" clId="{A91FC08B-A9DB-49B8-91E4-584068D7AD52}" dt="2022-06-03T22:25:30.711" v="1432" actId="26606"/>
          <ac:spMkLst>
            <pc:docMk/>
            <pc:sldMk cId="3278432142" sldId="260"/>
            <ac:spMk id="52" creationId="{CC1026F7-DECB-49B4-A565-518BBA445471}"/>
          </ac:spMkLst>
        </pc:spChg>
        <pc:spChg chg="add del">
          <ac:chgData name="Livia Simoncini" userId="26671ef9594f57fb" providerId="LiveId" clId="{A91FC08B-A9DB-49B8-91E4-584068D7AD52}" dt="2022-06-03T22:25:36.950" v="1434" actId="26606"/>
          <ac:spMkLst>
            <pc:docMk/>
            <pc:sldMk cId="3278432142" sldId="260"/>
            <ac:spMk id="54" creationId="{B9F89C22-0475-4427-B7C8-0269AD40E3EC}"/>
          </ac:spMkLst>
        </pc:spChg>
        <pc:grpChg chg="add del">
          <ac:chgData name="Livia Simoncini" userId="26671ef9594f57fb" providerId="LiveId" clId="{A91FC08B-A9DB-49B8-91E4-584068D7AD52}" dt="2022-06-03T22:25:53.211" v="1441" actId="26606"/>
          <ac:grpSpMkLst>
            <pc:docMk/>
            <pc:sldMk cId="3278432142" sldId="260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32:10.547" v="1524" actId="1076"/>
          <ac:picMkLst>
            <pc:docMk/>
            <pc:sldMk cId="3278432142" sldId="260"/>
            <ac:picMk id="7" creationId="{99F6FEE6-2C3B-C26C-B12B-E88A21F999BC}"/>
          </ac:picMkLst>
        </pc:picChg>
      </pc:sldChg>
      <pc:sldChg chg="modSp mod">
        <pc:chgData name="Livia Simoncini" userId="26671ef9594f57fb" providerId="LiveId" clId="{A91FC08B-A9DB-49B8-91E4-584068D7AD52}" dt="2022-06-03T17:53:06.112" v="401" actId="20577"/>
        <pc:sldMkLst>
          <pc:docMk/>
          <pc:sldMk cId="2471080967" sldId="264"/>
        </pc:sldMkLst>
        <pc:spChg chg="mod">
          <ac:chgData name="Livia Simoncini" userId="26671ef9594f57fb" providerId="LiveId" clId="{A91FC08B-A9DB-49B8-91E4-584068D7AD52}" dt="2022-06-03T17:53:06.112" v="401" actId="20577"/>
          <ac:spMkLst>
            <pc:docMk/>
            <pc:sldMk cId="2471080967" sldId="264"/>
            <ac:spMk id="3" creationId="{E15B74C2-052F-9764-05F6-FC8DCA68D214}"/>
          </ac:spMkLst>
        </pc:spChg>
      </pc:sldChg>
      <pc:sldChg chg="modSp mod">
        <pc:chgData name="Livia Simoncini" userId="26671ef9594f57fb" providerId="LiveId" clId="{A91FC08B-A9DB-49B8-91E4-584068D7AD52}" dt="2022-06-03T17:45:28.925" v="64" actId="114"/>
        <pc:sldMkLst>
          <pc:docMk/>
          <pc:sldMk cId="2793845753" sldId="267"/>
        </pc:sldMkLst>
        <pc:spChg chg="mod">
          <ac:chgData name="Livia Simoncini" userId="26671ef9594f57fb" providerId="LiveId" clId="{A91FC08B-A9DB-49B8-91E4-584068D7AD52}" dt="2022-06-03T17:45:28.925" v="64" actId="114"/>
          <ac:spMkLst>
            <pc:docMk/>
            <pc:sldMk cId="2793845753" sldId="267"/>
            <ac:spMk id="3" creationId="{E621C5AB-2BF3-FBB1-1810-C49742D54EAA}"/>
          </ac:spMkLst>
        </pc:spChg>
      </pc:sldChg>
      <pc:sldChg chg="addSp delSp modSp mod">
        <pc:chgData name="Livia Simoncini" userId="26671ef9594f57fb" providerId="LiveId" clId="{A91FC08B-A9DB-49B8-91E4-584068D7AD52}" dt="2022-06-03T22:34:50.681" v="1533"/>
        <pc:sldMkLst>
          <pc:docMk/>
          <pc:sldMk cId="1834974331" sldId="280"/>
        </pc:sldMkLst>
        <pc:spChg chg="mod">
          <ac:chgData name="Livia Simoncini" userId="26671ef9594f57fb" providerId="LiveId" clId="{A91FC08B-A9DB-49B8-91E4-584068D7AD52}" dt="2022-06-03T22:34:21.638" v="1531" actId="14100"/>
          <ac:spMkLst>
            <pc:docMk/>
            <pc:sldMk cId="1834974331" sldId="280"/>
            <ac:spMk id="2" creationId="{1AE89C84-E817-6B60-21B0-2E3A5351E6B9}"/>
          </ac:spMkLst>
        </pc:spChg>
        <pc:spChg chg="mod">
          <ac:chgData name="Livia Simoncini" userId="26671ef9594f57fb" providerId="LiveId" clId="{A91FC08B-A9DB-49B8-91E4-584068D7AD52}" dt="2022-06-03T22:29:46.949" v="1483" actId="21"/>
          <ac:spMkLst>
            <pc:docMk/>
            <pc:sldMk cId="1834974331" sldId="280"/>
            <ac:spMk id="3" creationId="{417701F8-A74E-E4FA-1B8A-9A1D5DB6EA8B}"/>
          </ac:spMkLst>
        </pc:spChg>
        <pc:spChg chg="add mod">
          <ac:chgData name="Livia Simoncini" userId="26671ef9594f57fb" providerId="LiveId" clId="{A91FC08B-A9DB-49B8-91E4-584068D7AD52}" dt="2022-06-03T22:34:50.681" v="1533"/>
          <ac:spMkLst>
            <pc:docMk/>
            <pc:sldMk cId="1834974331" sldId="280"/>
            <ac:spMk id="13" creationId="{B8DA4BEF-7352-9257-AFBA-753B23C75B97}"/>
          </ac:spMkLst>
        </pc:spChg>
        <pc:spChg chg="ord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28" creationId="{2C5E7852-EF7A-22F0-2197-70D9EEB0EC5E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34" creationId="{1F9A0C1C-8ABC-401B-8FE9-AC9327C4C587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40" creationId="{BA5783C3-2F96-40A7-A24F-30CB07AA3928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45" creationId="{A9D08DBA-0326-4C4E-ACFB-576F3ABDD2D0}"/>
          </ac:spMkLst>
        </pc:spChg>
        <pc:spChg chg="add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50" creationId="{BEC9E7FA-3295-45ED-8253-D23F9E44E1DA}"/>
          </ac:spMkLst>
        </pc:spChg>
        <pc:grpChg chg="del">
          <ac:chgData name="Livia Simoncini" userId="26671ef9594f57fb" providerId="LiveId" clId="{A91FC08B-A9DB-49B8-91E4-584068D7AD52}" dt="2022-06-03T22:28:06.669" v="1482" actId="26606"/>
          <ac:grpSpMkLst>
            <pc:docMk/>
            <pc:sldMk cId="1834974331" sldId="280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33:55.766" v="1526" actId="1076"/>
          <ac:picMkLst>
            <pc:docMk/>
            <pc:sldMk cId="1834974331" sldId="280"/>
            <ac:picMk id="7" creationId="{99F6FEE6-2C3B-C26C-B12B-E88A21F999BC}"/>
          </ac:picMkLst>
        </pc:picChg>
      </pc:sldChg>
      <pc:sldChg chg="del">
        <pc:chgData name="Livia Simoncini" userId="26671ef9594f57fb" providerId="LiveId" clId="{A91FC08B-A9DB-49B8-91E4-584068D7AD52}" dt="2022-06-03T22:38:58.867" v="1560" actId="2696"/>
        <pc:sldMkLst>
          <pc:docMk/>
          <pc:sldMk cId="569022509" sldId="281"/>
        </pc:sldMkLst>
      </pc:sldChg>
      <pc:sldChg chg="delSp modSp del mod">
        <pc:chgData name="Livia Simoncini" userId="26671ef9594f57fb" providerId="LiveId" clId="{A91FC08B-A9DB-49B8-91E4-584068D7AD52}" dt="2022-06-03T22:45:15.823" v="1569" actId="2696"/>
        <pc:sldMkLst>
          <pc:docMk/>
          <pc:sldMk cId="3310036090" sldId="282"/>
        </pc:sldMkLst>
        <pc:spChg chg="mod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2" creationId="{1AE89C84-E817-6B60-21B0-2E3A5351E6B9}"/>
          </ac:spMkLst>
        </pc:spChg>
        <pc:spChg chg="mod ord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3" creationId="{417701F8-A74E-E4FA-1B8A-9A1D5DB6EA8B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34" creationId="{1F9A0C1C-8ABC-401B-8FE9-AC9327C4C587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40" creationId="{BA5783C3-2F96-40A7-A24F-30CB07AA3928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45" creationId="{A9D08DBA-0326-4C4E-ACFB-576F3ABDD2D0}"/>
          </ac:spMkLst>
        </pc:spChg>
        <pc:grpChg chg="del">
          <ac:chgData name="Livia Simoncini" userId="26671ef9594f57fb" providerId="LiveId" clId="{A91FC08B-A9DB-49B8-91E4-584068D7AD52}" dt="2022-06-03T22:44:44.910" v="1566" actId="26606"/>
          <ac:grpSpMkLst>
            <pc:docMk/>
            <pc:sldMk cId="3310036090" sldId="282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44:44.910" v="1566" actId="26606"/>
          <ac:picMkLst>
            <pc:docMk/>
            <pc:sldMk cId="3310036090" sldId="282"/>
            <ac:picMk id="7" creationId="{99F6FEE6-2C3B-C26C-B12B-E88A21F999BC}"/>
          </ac:picMkLst>
        </pc:picChg>
      </pc:sldChg>
      <pc:sldChg chg="addSp delSp modSp del mod">
        <pc:chgData name="Livia Simoncini" userId="26671ef9594f57fb" providerId="LiveId" clId="{A91FC08B-A9DB-49B8-91E4-584068D7AD52}" dt="2022-06-03T22:49:52.155" v="1593" actId="2696"/>
        <pc:sldMkLst>
          <pc:docMk/>
          <pc:sldMk cId="3564182920" sldId="283"/>
        </pc:sldMkLst>
        <pc:spChg chg="mod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2" creationId="{1AE89C84-E817-6B60-21B0-2E3A5351E6B9}"/>
          </ac:spMkLst>
        </pc:spChg>
        <pc:spChg chg="mod ord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3" creationId="{417701F8-A74E-E4FA-1B8A-9A1D5DB6EA8B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34" creationId="{1F9A0C1C-8ABC-401B-8FE9-AC9327C4C587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40" creationId="{BA5783C3-2F96-40A7-A24F-30CB07AA3928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45" creationId="{A9D08DBA-0326-4C4E-ACFB-576F3ABDD2D0}"/>
          </ac:spMkLst>
        </pc:spChg>
        <pc:grpChg chg="add del">
          <ac:chgData name="Livia Simoncini" userId="26671ef9594f57fb" providerId="LiveId" clId="{A91FC08B-A9DB-49B8-91E4-584068D7AD52}" dt="2022-06-03T22:49:15.868" v="1590" actId="26606"/>
          <ac:grpSpMkLst>
            <pc:docMk/>
            <pc:sldMk cId="3564182920" sldId="283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49:15.868" v="1590" actId="26606"/>
          <ac:picMkLst>
            <pc:docMk/>
            <pc:sldMk cId="3564182920" sldId="283"/>
            <ac:picMk id="7" creationId="{99F6FEE6-2C3B-C26C-B12B-E88A21F999BC}"/>
          </ac:picMkLst>
        </pc:picChg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4267396372" sldId="284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1921169296" sldId="285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2286847577" sldId="286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3408013451" sldId="287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1796036893" sldId="288"/>
        </pc:sldMkLst>
      </pc:sldChg>
      <pc:sldChg chg="modSp add mod ord">
        <pc:chgData name="Livia Simoncini" userId="26671ef9594f57fb" providerId="LiveId" clId="{A91FC08B-A9DB-49B8-91E4-584068D7AD52}" dt="2022-06-03T21:35:59.852" v="948" actId="14100"/>
        <pc:sldMkLst>
          <pc:docMk/>
          <pc:sldMk cId="2687762199" sldId="289"/>
        </pc:sldMkLst>
        <pc:spChg chg="mod">
          <ac:chgData name="Livia Simoncini" userId="26671ef9594f57fb" providerId="LiveId" clId="{A91FC08B-A9DB-49B8-91E4-584068D7AD52}" dt="2022-06-03T21:35:59.852" v="948" actId="14100"/>
          <ac:spMkLst>
            <pc:docMk/>
            <pc:sldMk cId="2687762199" sldId="289"/>
            <ac:spMk id="3" creationId="{E621C5AB-2BF3-FBB1-1810-C49742D54EAA}"/>
          </ac:spMkLst>
        </pc:spChg>
      </pc:sldChg>
      <pc:sldChg chg="addSp delSp modSp add mod ord">
        <pc:chgData name="Livia Simoncini" userId="26671ef9594f57fb" providerId="LiveId" clId="{A91FC08B-A9DB-49B8-91E4-584068D7AD52}" dt="2022-06-03T22:38:47.290" v="1559" actId="1076"/>
        <pc:sldMkLst>
          <pc:docMk/>
          <pc:sldMk cId="3821900243" sldId="290"/>
        </pc:sldMkLst>
        <pc:spChg chg="mod">
          <ac:chgData name="Livia Simoncini" userId="26671ef9594f57fb" providerId="LiveId" clId="{A91FC08B-A9DB-49B8-91E4-584068D7AD52}" dt="2022-06-03T22:38:14.991" v="1554"/>
          <ac:spMkLst>
            <pc:docMk/>
            <pc:sldMk cId="3821900243" sldId="290"/>
            <ac:spMk id="21" creationId="{DF5A45F0-938A-0C42-74E6-FFEB025FE38D}"/>
          </ac:spMkLst>
        </pc:spChg>
        <pc:picChg chg="add mod">
          <ac:chgData name="Livia Simoncini" userId="26671ef9594f57fb" providerId="LiveId" clId="{A91FC08B-A9DB-49B8-91E4-584068D7AD52}" dt="2022-06-03T22:38:47.290" v="1559" actId="1076"/>
          <ac:picMkLst>
            <pc:docMk/>
            <pc:sldMk cId="3821900243" sldId="290"/>
            <ac:picMk id="6" creationId="{0FE17C5B-9DD2-2996-C6F7-48BB4DE5B099}"/>
          </ac:picMkLst>
        </pc:picChg>
        <pc:picChg chg="del">
          <ac:chgData name="Livia Simoncini" userId="26671ef9594f57fb" providerId="LiveId" clId="{A91FC08B-A9DB-49B8-91E4-584068D7AD52}" dt="2022-06-03T22:38:34.248" v="1556" actId="478"/>
          <ac:picMkLst>
            <pc:docMk/>
            <pc:sldMk cId="3821900243" sldId="290"/>
            <ac:picMk id="7" creationId="{99F6FEE6-2C3B-C26C-B12B-E88A21F999BC}"/>
          </ac:picMkLst>
        </pc:picChg>
      </pc:sldChg>
      <pc:sldChg chg="addSp delSp modSp add mod ord">
        <pc:chgData name="Livia Simoncini" userId="26671ef9594f57fb" providerId="LiveId" clId="{A91FC08B-A9DB-49B8-91E4-584068D7AD52}" dt="2022-06-03T22:45:00.078" v="1568" actId="1076"/>
        <pc:sldMkLst>
          <pc:docMk/>
          <pc:sldMk cId="2374470758" sldId="291"/>
        </pc:sldMkLst>
        <pc:spChg chg="mod">
          <ac:chgData name="Livia Simoncini" userId="26671ef9594f57fb" providerId="LiveId" clId="{A91FC08B-A9DB-49B8-91E4-584068D7AD52}" dt="2022-06-03T22:44:28.658" v="1564"/>
          <ac:spMkLst>
            <pc:docMk/>
            <pc:sldMk cId="2374470758" sldId="291"/>
            <ac:spMk id="2" creationId="{1AE89C84-E817-6B60-21B0-2E3A5351E6B9}"/>
          </ac:spMkLst>
        </pc:spChg>
        <pc:picChg chg="del">
          <ac:chgData name="Livia Simoncini" userId="26671ef9594f57fb" providerId="LiveId" clId="{A91FC08B-A9DB-49B8-91E4-584068D7AD52}" dt="2022-06-03T22:44:33.705" v="1565" actId="478"/>
          <ac:picMkLst>
            <pc:docMk/>
            <pc:sldMk cId="2374470758" sldId="291"/>
            <ac:picMk id="7" creationId="{99F6FEE6-2C3B-C26C-B12B-E88A21F999BC}"/>
          </ac:picMkLst>
        </pc:picChg>
        <pc:picChg chg="add mod">
          <ac:chgData name="Livia Simoncini" userId="26671ef9594f57fb" providerId="LiveId" clId="{A91FC08B-A9DB-49B8-91E4-584068D7AD52}" dt="2022-06-03T22:45:00.078" v="1568" actId="1076"/>
          <ac:picMkLst>
            <pc:docMk/>
            <pc:sldMk cId="2374470758" sldId="291"/>
            <ac:picMk id="8" creationId="{67CFF8ED-E585-C8A5-9146-653482B6DB15}"/>
          </ac:picMkLst>
        </pc:picChg>
      </pc:sldChg>
      <pc:sldChg chg="addSp delSp modSp add mod ord">
        <pc:chgData name="Livia Simoncini" userId="26671ef9594f57fb" providerId="LiveId" clId="{A91FC08B-A9DB-49B8-91E4-584068D7AD52}" dt="2022-06-03T22:49:33.878" v="1592" actId="1076"/>
        <pc:sldMkLst>
          <pc:docMk/>
          <pc:sldMk cId="4016802746" sldId="292"/>
        </pc:sldMkLst>
        <pc:spChg chg="mod">
          <ac:chgData name="Livia Simoncini" userId="26671ef9594f57fb" providerId="LiveId" clId="{A91FC08B-A9DB-49B8-91E4-584068D7AD52}" dt="2022-06-03T22:48:38.556" v="1588" actId="1076"/>
          <ac:spMkLst>
            <pc:docMk/>
            <pc:sldMk cId="4016802746" sldId="292"/>
            <ac:spMk id="21" creationId="{DF5A45F0-938A-0C42-74E6-FFEB025FE38D}"/>
          </ac:spMkLst>
        </pc:spChg>
        <pc:picChg chg="del">
          <ac:chgData name="Livia Simoncini" userId="26671ef9594f57fb" providerId="LiveId" clId="{A91FC08B-A9DB-49B8-91E4-584068D7AD52}" dt="2022-06-03T22:49:00.175" v="1589" actId="478"/>
          <ac:picMkLst>
            <pc:docMk/>
            <pc:sldMk cId="4016802746" sldId="292"/>
            <ac:picMk id="6" creationId="{0FE17C5B-9DD2-2996-C6F7-48BB4DE5B099}"/>
          </ac:picMkLst>
        </pc:picChg>
        <pc:picChg chg="add mod">
          <ac:chgData name="Livia Simoncini" userId="26671ef9594f57fb" providerId="LiveId" clId="{A91FC08B-A9DB-49B8-91E4-584068D7AD52}" dt="2022-06-03T22:49:33.878" v="1592" actId="1076"/>
          <ac:picMkLst>
            <pc:docMk/>
            <pc:sldMk cId="4016802746" sldId="292"/>
            <ac:picMk id="7" creationId="{CD660462-6D08-3153-0841-EF22B6026E4A}"/>
          </ac:picMkLst>
        </pc:picChg>
      </pc:sldChg>
      <pc:sldChg chg="modSp add mod">
        <pc:chgData name="Livia Simoncini" userId="26671ef9594f57fb" providerId="LiveId" clId="{A91FC08B-A9DB-49B8-91E4-584068D7AD52}" dt="2022-06-03T22:52:05.544" v="1607" actId="14826"/>
        <pc:sldMkLst>
          <pc:docMk/>
          <pc:sldMk cId="2409515015" sldId="293"/>
        </pc:sldMkLst>
        <pc:spChg chg="mod">
          <ac:chgData name="Livia Simoncini" userId="26671ef9594f57fb" providerId="LiveId" clId="{A91FC08B-A9DB-49B8-91E4-584068D7AD52}" dt="2022-06-03T22:50:42.274" v="1602" actId="20577"/>
          <ac:spMkLst>
            <pc:docMk/>
            <pc:sldMk cId="2409515015" sldId="293"/>
            <ac:spMk id="18" creationId="{7D7E5FD4-3023-0E05-A972-0AE06F3DDF72}"/>
          </ac:spMkLst>
        </pc:spChg>
        <pc:picChg chg="mod">
          <ac:chgData name="Livia Simoncini" userId="26671ef9594f57fb" providerId="LiveId" clId="{A91FC08B-A9DB-49B8-91E4-584068D7AD52}" dt="2022-06-03T22:52:05.544" v="1607" actId="14826"/>
          <ac:picMkLst>
            <pc:docMk/>
            <pc:sldMk cId="2409515015" sldId="293"/>
            <ac:picMk id="7" creationId="{99F6FEE6-2C3B-C26C-B12B-E88A21F999BC}"/>
          </ac:picMkLst>
        </pc:picChg>
      </pc:sldChg>
      <pc:sldChg chg="modSp add mod replId">
        <pc:chgData name="Livia Simoncini" userId="26671ef9594f57fb" providerId="LiveId" clId="{A91FC08B-A9DB-49B8-91E4-584068D7AD52}" dt="2022-06-03T22:50:52.027" v="1603"/>
        <pc:sldMkLst>
          <pc:docMk/>
          <pc:sldMk cId="2987619102" sldId="294"/>
        </pc:sldMkLst>
        <pc:spChg chg="mod">
          <ac:chgData name="Livia Simoncini" userId="26671ef9594f57fb" providerId="LiveId" clId="{A91FC08B-A9DB-49B8-91E4-584068D7AD52}" dt="2022-06-03T22:50:52.027" v="1603"/>
          <ac:spMkLst>
            <pc:docMk/>
            <pc:sldMk cId="2987619102" sldId="294"/>
            <ac:spMk id="13" creationId="{B8DA4BEF-7352-9257-AFBA-753B23C75B97}"/>
          </ac:spMkLst>
        </pc:spChg>
      </pc:sldChg>
      <pc:sldChg chg="modSp add mod replId">
        <pc:chgData name="Livia Simoncini" userId="26671ef9594f57fb" providerId="LiveId" clId="{A91FC08B-A9DB-49B8-91E4-584068D7AD52}" dt="2022-06-03T22:51:02.029" v="1604"/>
        <pc:sldMkLst>
          <pc:docMk/>
          <pc:sldMk cId="3580266046" sldId="295"/>
        </pc:sldMkLst>
        <pc:spChg chg="mod">
          <ac:chgData name="Livia Simoncini" userId="26671ef9594f57fb" providerId="LiveId" clId="{A91FC08B-A9DB-49B8-91E4-584068D7AD52}" dt="2022-06-03T22:51:02.029" v="1604"/>
          <ac:spMkLst>
            <pc:docMk/>
            <pc:sldMk cId="3580266046" sldId="295"/>
            <ac:spMk id="18" creationId="{7D7E5FD4-3023-0E05-A972-0AE06F3DDF72}"/>
          </ac:spMkLst>
        </pc:spChg>
      </pc:sldChg>
      <pc:sldChg chg="modSp add mod replId">
        <pc:chgData name="Livia Simoncini" userId="26671ef9594f57fb" providerId="LiveId" clId="{A91FC08B-A9DB-49B8-91E4-584068D7AD52}" dt="2022-06-03T22:51:09.163" v="1605"/>
        <pc:sldMkLst>
          <pc:docMk/>
          <pc:sldMk cId="482866918" sldId="296"/>
        </pc:sldMkLst>
        <pc:spChg chg="mod">
          <ac:chgData name="Livia Simoncini" userId="26671ef9594f57fb" providerId="LiveId" clId="{A91FC08B-A9DB-49B8-91E4-584068D7AD52}" dt="2022-06-03T22:51:09.163" v="1605"/>
          <ac:spMkLst>
            <pc:docMk/>
            <pc:sldMk cId="482866918" sldId="296"/>
            <ac:spMk id="13" creationId="{B8DA4BEF-7352-9257-AFBA-753B23C75B97}"/>
          </ac:spMkLst>
        </pc:spChg>
      </pc:sldChg>
      <pc:sldChg chg="modSp add mod replId">
        <pc:chgData name="Livia Simoncini" userId="26671ef9594f57fb" providerId="LiveId" clId="{A91FC08B-A9DB-49B8-91E4-584068D7AD52}" dt="2022-06-03T22:53:54.127" v="1608" actId="14826"/>
        <pc:sldMkLst>
          <pc:docMk/>
          <pc:sldMk cId="3283283174" sldId="297"/>
        </pc:sldMkLst>
        <pc:spChg chg="mod">
          <ac:chgData name="Livia Simoncini" userId="26671ef9594f57fb" providerId="LiveId" clId="{A91FC08B-A9DB-49B8-91E4-584068D7AD52}" dt="2022-06-03T22:51:14.545" v="1606"/>
          <ac:spMkLst>
            <pc:docMk/>
            <pc:sldMk cId="3283283174" sldId="297"/>
            <ac:spMk id="18" creationId="{7D7E5FD4-3023-0E05-A972-0AE06F3DDF72}"/>
          </ac:spMkLst>
        </pc:spChg>
        <pc:picChg chg="mod">
          <ac:chgData name="Livia Simoncini" userId="26671ef9594f57fb" providerId="LiveId" clId="{A91FC08B-A9DB-49B8-91E4-584068D7AD52}" dt="2022-06-03T22:53:54.127" v="1608" actId="14826"/>
          <ac:picMkLst>
            <pc:docMk/>
            <pc:sldMk cId="3283283174" sldId="297"/>
            <ac:picMk id="7" creationId="{CD660462-6D08-3153-0841-EF22B6026E4A}"/>
          </ac:picMkLst>
        </pc:picChg>
      </pc:sldChg>
    </pc:docChg>
  </pc:docChgLst>
  <pc:docChgLst>
    <pc:chgData name="Livia Simoncini" userId="26671ef9594f57fb" providerId="LiveId" clId="{42B30946-A891-4E40-8243-5145224F1FE6}"/>
    <pc:docChg chg="undo custSel addSld delSld modSld">
      <pc:chgData name="Livia Simoncini" userId="26671ef9594f57fb" providerId="LiveId" clId="{42B30946-A891-4E40-8243-5145224F1FE6}" dt="2022-06-01T07:57:59.457" v="8391" actId="14826"/>
      <pc:docMkLst>
        <pc:docMk/>
      </pc:docMkLst>
      <pc:sldChg chg="modSp new mod">
        <pc:chgData name="Livia Simoncini" userId="26671ef9594f57fb" providerId="LiveId" clId="{42B30946-A891-4E40-8243-5145224F1FE6}" dt="2022-05-25T13:01:20.974" v="421" actId="20577"/>
        <pc:sldMkLst>
          <pc:docMk/>
          <pc:sldMk cId="367053180" sldId="256"/>
        </pc:sldMkLst>
        <pc:spChg chg="mod">
          <ac:chgData name="Livia Simoncini" userId="26671ef9594f57fb" providerId="LiveId" clId="{42B30946-A891-4E40-8243-5145224F1FE6}" dt="2022-05-25T13:01:14.254" v="419" actId="1076"/>
          <ac:spMkLst>
            <pc:docMk/>
            <pc:sldMk cId="367053180" sldId="256"/>
            <ac:spMk id="2" creationId="{42334FF9-092F-31C7-7B6A-9BCF5EE330FF}"/>
          </ac:spMkLst>
        </pc:spChg>
        <pc:spChg chg="mod">
          <ac:chgData name="Livia Simoncini" userId="26671ef9594f57fb" providerId="LiveId" clId="{42B30946-A891-4E40-8243-5145224F1FE6}" dt="2022-05-25T13:01:20.974" v="421" actId="20577"/>
          <ac:spMkLst>
            <pc:docMk/>
            <pc:sldMk cId="367053180" sldId="256"/>
            <ac:spMk id="3" creationId="{305E70AC-6203-1F27-47AB-9DA406AF49D4}"/>
          </ac:spMkLst>
        </pc:spChg>
      </pc:sldChg>
      <pc:sldChg chg="modSp new mod">
        <pc:chgData name="Livia Simoncini" userId="26671ef9594f57fb" providerId="LiveId" clId="{42B30946-A891-4E40-8243-5145224F1FE6}" dt="2022-05-30T17:35:44.015" v="6572" actId="20577"/>
        <pc:sldMkLst>
          <pc:docMk/>
          <pc:sldMk cId="3285323741" sldId="257"/>
        </pc:sldMkLst>
        <pc:spChg chg="mod">
          <ac:chgData name="Livia Simoncini" userId="26671ef9594f57fb" providerId="LiveId" clId="{42B30946-A891-4E40-8243-5145224F1FE6}" dt="2022-05-25T12:55:11.301" v="18" actId="20577"/>
          <ac:spMkLst>
            <pc:docMk/>
            <pc:sldMk cId="3285323741" sldId="257"/>
            <ac:spMk id="2" creationId="{E036F67B-40C3-EC67-E112-7BA1FCC56705}"/>
          </ac:spMkLst>
        </pc:spChg>
        <pc:spChg chg="mod">
          <ac:chgData name="Livia Simoncini" userId="26671ef9594f57fb" providerId="LiveId" clId="{42B30946-A891-4E40-8243-5145224F1FE6}" dt="2022-05-30T17:35:44.015" v="6572" actId="20577"/>
          <ac:spMkLst>
            <pc:docMk/>
            <pc:sldMk cId="3285323741" sldId="257"/>
            <ac:spMk id="3" creationId="{E15B74C2-052F-9764-05F6-FC8DCA68D214}"/>
          </ac:spMkLst>
        </pc:spChg>
      </pc:sldChg>
      <pc:sldChg chg="modSp new mod">
        <pc:chgData name="Livia Simoncini" userId="26671ef9594f57fb" providerId="LiveId" clId="{42B30946-A891-4E40-8243-5145224F1FE6}" dt="2022-05-30T17:42:16.542" v="6676" actId="20577"/>
        <pc:sldMkLst>
          <pc:docMk/>
          <pc:sldMk cId="748755656" sldId="258"/>
        </pc:sldMkLst>
        <pc:spChg chg="mod">
          <ac:chgData name="Livia Simoncini" userId="26671ef9594f57fb" providerId="LiveId" clId="{42B30946-A891-4E40-8243-5145224F1FE6}" dt="2022-05-30T17:38:43.187" v="6630" actId="20577"/>
          <ac:spMkLst>
            <pc:docMk/>
            <pc:sldMk cId="748755656" sldId="258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2:16.542" v="6676" actId="20577"/>
          <ac:spMkLst>
            <pc:docMk/>
            <pc:sldMk cId="748755656" sldId="258"/>
            <ac:spMk id="3" creationId="{E621C5AB-2BF3-FBB1-1810-C49742D54EAA}"/>
          </ac:spMkLst>
        </pc:spChg>
      </pc:sldChg>
      <pc:sldChg chg="modSp new mod">
        <pc:chgData name="Livia Simoncini" userId="26671ef9594f57fb" providerId="LiveId" clId="{42B30946-A891-4E40-8243-5145224F1FE6}" dt="2022-05-31T07:41:34.217" v="7726" actId="20577"/>
        <pc:sldMkLst>
          <pc:docMk/>
          <pc:sldMk cId="1166103210" sldId="259"/>
        </pc:sldMkLst>
        <pc:spChg chg="mod">
          <ac:chgData name="Livia Simoncini" userId="26671ef9594f57fb" providerId="LiveId" clId="{42B30946-A891-4E40-8243-5145224F1FE6}" dt="2022-05-25T12:56:06.065" v="42" actId="20577"/>
          <ac:spMkLst>
            <pc:docMk/>
            <pc:sldMk cId="1166103210" sldId="259"/>
            <ac:spMk id="2" creationId="{A209FE82-C0B2-0349-5660-11D3B2BDBEF8}"/>
          </ac:spMkLst>
        </pc:spChg>
        <pc:spChg chg="mod">
          <ac:chgData name="Livia Simoncini" userId="26671ef9594f57fb" providerId="LiveId" clId="{42B30946-A891-4E40-8243-5145224F1FE6}" dt="2022-05-31T07:41:34.217" v="7726" actId="20577"/>
          <ac:spMkLst>
            <pc:docMk/>
            <pc:sldMk cId="1166103210" sldId="259"/>
            <ac:spMk id="3" creationId="{BCD2CD7D-023E-DF3E-511E-9E0BF9C6F978}"/>
          </ac:spMkLst>
        </pc:spChg>
      </pc:sldChg>
      <pc:sldChg chg="addSp delSp modSp new mod setBg modAnim setClrOvrMap">
        <pc:chgData name="Livia Simoncini" userId="26671ef9594f57fb" providerId="LiveId" clId="{42B30946-A891-4E40-8243-5145224F1FE6}" dt="2022-05-31T18:20:35.106" v="8388" actId="14826"/>
        <pc:sldMkLst>
          <pc:docMk/>
          <pc:sldMk cId="3278432142" sldId="260"/>
        </pc:sldMkLst>
        <pc:spChg chg="mod ord">
          <ac:chgData name="Livia Simoncini" userId="26671ef9594f57fb" providerId="LiveId" clId="{42B30946-A891-4E40-8243-5145224F1FE6}" dt="2022-05-31T14:01:22.176" v="8219" actId="20577"/>
          <ac:spMkLst>
            <pc:docMk/>
            <pc:sldMk cId="3278432142" sldId="260"/>
            <ac:spMk id="2" creationId="{1AE89C84-E817-6B60-21B0-2E3A5351E6B9}"/>
          </ac:spMkLst>
        </pc:spChg>
        <pc:spChg chg="add mod">
          <ac:chgData name="Livia Simoncini" userId="26671ef9594f57fb" providerId="LiveId" clId="{42B30946-A891-4E40-8243-5145224F1FE6}" dt="2022-05-31T13:56:35.788" v="8163" actId="1076"/>
          <ac:spMkLst>
            <pc:docMk/>
            <pc:sldMk cId="3278432142" sldId="260"/>
            <ac:spMk id="3" creationId="{417701F8-A74E-E4FA-1B8A-9A1D5DB6EA8B}"/>
          </ac:spMkLst>
        </pc:spChg>
        <pc:spChg chg="del mod">
          <ac:chgData name="Livia Simoncini" userId="26671ef9594f57fb" providerId="LiveId" clId="{42B30946-A891-4E40-8243-5145224F1FE6}" dt="2022-05-31T08:56:54.457" v="7979" actId="931"/>
          <ac:spMkLst>
            <pc:docMk/>
            <pc:sldMk cId="3278432142" sldId="260"/>
            <ac:spMk id="3" creationId="{8046E218-9678-70CC-AB4D-82BE2D06D95A}"/>
          </ac:spMkLst>
        </pc:spChg>
        <pc:spChg chg="add del">
          <ac:chgData name="Livia Simoncini" userId="26671ef9594f57fb" providerId="LiveId" clId="{42B30946-A891-4E40-8243-5145224F1FE6}" dt="2022-05-31T13:49:45.677" v="8070" actId="26606"/>
          <ac:spMkLst>
            <pc:docMk/>
            <pc:sldMk cId="3278432142" sldId="260"/>
            <ac:spMk id="9" creationId="{1D868099-6145-4BC0-A5EA-74BEF1776BA9}"/>
          </ac:spMkLst>
        </pc:spChg>
        <pc:spChg chg="add del">
          <ac:chgData name="Livia Simoncini" userId="26671ef9594f57fb" providerId="LiveId" clId="{42B30946-A891-4E40-8243-5145224F1FE6}" dt="2022-05-31T08:59:38.106" v="7993" actId="478"/>
          <ac:spMkLst>
            <pc:docMk/>
            <pc:sldMk cId="3278432142" sldId="260"/>
            <ac:spMk id="10" creationId="{28AB0E64-8F5A-5F77-9E63-F72822D6FAB6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11" creationId="{BF85B6B5-4AA2-CC64-0992-39E46A0E91B2}"/>
          </ac:spMkLst>
        </pc:spChg>
        <pc:spChg chg="add del">
          <ac:chgData name="Livia Simoncini" userId="26671ef9594f57fb" providerId="LiveId" clId="{42B30946-A891-4E40-8243-5145224F1FE6}" dt="2022-05-31T13:49:45.677" v="8070" actId="26606"/>
          <ac:spMkLst>
            <pc:docMk/>
            <pc:sldMk cId="3278432142" sldId="260"/>
            <ac:spMk id="13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14" creationId="{1D868099-6145-4BC0-A5EA-74BEF1776BA9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16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18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20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1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22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3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5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08:59:15.988" v="7991" actId="26606"/>
          <ac:spMkLst>
            <pc:docMk/>
            <pc:sldMk cId="3278432142" sldId="260"/>
            <ac:spMk id="26" creationId="{1E954AF0-B5CC-4A16-ACDA-675B5694F2C8}"/>
          </ac:spMkLst>
        </pc:spChg>
        <pc:spChg chg="add del">
          <ac:chgData name="Livia Simoncini" userId="26671ef9594f57fb" providerId="LiveId" clId="{42B30946-A891-4E40-8243-5145224F1FE6}" dt="2022-05-31T08:59:15.988" v="7991" actId="26606"/>
          <ac:spMkLst>
            <pc:docMk/>
            <pc:sldMk cId="3278432142" sldId="260"/>
            <ac:spMk id="27" creationId="{325322DD-3792-4947-A96A-1B6D9D786960}"/>
          </ac:spMkLst>
        </pc:spChg>
        <pc:spChg chg="add mod or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28" creationId="{2C5E7852-EF7A-22F0-2197-70D9EEB0EC5E}"/>
          </ac:spMkLst>
        </pc:spChg>
        <pc:spChg chg="add del">
          <ac:chgData name="Livia Simoncini" userId="26671ef9594f57fb" providerId="LiveId" clId="{42B30946-A891-4E40-8243-5145224F1FE6}" dt="2022-05-31T13:48:21.413" v="8067" actId="26606"/>
          <ac:spMkLst>
            <pc:docMk/>
            <pc:sldMk cId="3278432142" sldId="260"/>
            <ac:spMk id="30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49:14.852" v="8069" actId="26606"/>
          <ac:spMkLst>
            <pc:docMk/>
            <pc:sldMk cId="3278432142" sldId="260"/>
            <ac:spMk id="31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32" creationId="{B9F89C22-0475-4427-B7C8-0269AD40E3EC}"/>
          </ac:spMkLst>
        </pc:spChg>
        <pc:spChg chg="add del">
          <ac:chgData name="Livia Simoncini" userId="26671ef9594f57fb" providerId="LiveId" clId="{42B30946-A891-4E40-8243-5145224F1FE6}" dt="2022-05-31T13:47:07.081" v="8059" actId="26606"/>
          <ac:spMkLst>
            <pc:docMk/>
            <pc:sldMk cId="3278432142" sldId="260"/>
            <ac:spMk id="33" creationId="{A67E2D8A-19BE-48A0-889C-CCAC02348C9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34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13:47:43.768" v="8065" actId="26606"/>
          <ac:spMkLst>
            <pc:docMk/>
            <pc:sldMk cId="3278432142" sldId="260"/>
            <ac:spMk id="35" creationId="{09CB4F78-37FA-4A6C-B624-E7F7D6916812}"/>
          </ac:spMkLst>
        </pc:spChg>
        <pc:spChg chg="add del">
          <ac:chgData name="Livia Simoncini" userId="26671ef9594f57fb" providerId="LiveId" clId="{42B30946-A891-4E40-8243-5145224F1FE6}" dt="2022-05-31T13:47:43.768" v="8065" actId="26606"/>
          <ac:spMkLst>
            <pc:docMk/>
            <pc:sldMk cId="3278432142" sldId="260"/>
            <ac:spMk id="36" creationId="{A1F7F14B-ED51-4057-8897-4FC72CA2B97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40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13:47:35.988" v="8062" actId="26606"/>
          <ac:spMkLst>
            <pc:docMk/>
            <pc:sldMk cId="3278432142" sldId="260"/>
            <ac:spMk id="41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47:43.323" v="8064" actId="26606"/>
          <ac:spMkLst>
            <pc:docMk/>
            <pc:sldMk cId="3278432142" sldId="260"/>
            <ac:spMk id="43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13:47:43.323" v="8064" actId="26606"/>
          <ac:spMkLst>
            <pc:docMk/>
            <pc:sldMk cId="3278432142" sldId="260"/>
            <ac:spMk id="44" creationId="{1D868099-6145-4BC0-A5EA-74BEF1776BA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45" creationId="{A9D08DBA-0326-4C4E-ACFB-576F3ABDD2D0}"/>
          </ac:spMkLst>
        </pc:spChg>
        <pc:grpChg chg="add del">
          <ac:chgData name="Livia Simoncini" userId="26671ef9594f57fb" providerId="LiveId" clId="{42B30946-A891-4E40-8243-5145224F1FE6}" dt="2022-05-31T08:57:15.791" v="7981" actId="26606"/>
          <ac:grpSpMkLst>
            <pc:docMk/>
            <pc:sldMk cId="3278432142" sldId="260"/>
            <ac:grpSpMk id="12" creationId="{449BC34D-9C23-4D6D-8213-1F471AF85B3F}"/>
          </ac:grpSpMkLst>
        </pc:grpChg>
        <pc:grpChg chg="add del">
          <ac:chgData name="Livia Simoncini" userId="26671ef9594f57fb" providerId="LiveId" clId="{42B30946-A891-4E40-8243-5145224F1FE6}" dt="2022-05-31T09:00:51.222" v="8013" actId="26606"/>
          <ac:grpSpMkLst>
            <pc:docMk/>
            <pc:sldMk cId="3278432142" sldId="260"/>
            <ac:grpSpMk id="15" creationId="{449BC34D-9C23-4D6D-8213-1F471AF85B3F}"/>
          </ac:grpSpMkLst>
        </pc:grpChg>
        <pc:grpChg chg="add del">
          <ac:chgData name="Livia Simoncini" userId="26671ef9594f57fb" providerId="LiveId" clId="{42B30946-A891-4E40-8243-5145224F1FE6}" dt="2022-05-31T08:59:15.988" v="7991" actId="26606"/>
          <ac:grpSpMkLst>
            <pc:docMk/>
            <pc:sldMk cId="3278432142" sldId="260"/>
            <ac:grpSpMk id="24" creationId="{449BC34D-9C23-4D6D-8213-1F471AF85B3F}"/>
          </ac:grpSpMkLst>
        </pc:grpChg>
        <pc:grpChg chg="add">
          <ac:chgData name="Livia Simoncini" userId="26671ef9594f57fb" providerId="LiveId" clId="{42B30946-A891-4E40-8243-5145224F1FE6}" dt="2022-05-31T13:52:15.845" v="8091" actId="26606"/>
          <ac:grpSpMkLst>
            <pc:docMk/>
            <pc:sldMk cId="3278432142" sldId="260"/>
            <ac:grpSpMk id="37" creationId="{449BC34D-9C23-4D6D-8213-1F471AF85B3F}"/>
          </ac:grpSpMkLst>
        </pc:grpChg>
        <pc:picChg chg="add mod ord">
          <ac:chgData name="Livia Simoncini" userId="26671ef9594f57fb" providerId="LiveId" clId="{42B30946-A891-4E40-8243-5145224F1FE6}" dt="2022-05-31T18:20:35.106" v="8388" actId="14826"/>
          <ac:picMkLst>
            <pc:docMk/>
            <pc:sldMk cId="3278432142" sldId="260"/>
            <ac:picMk id="7" creationId="{99F6FEE6-2C3B-C26C-B12B-E88A21F999BC}"/>
          </ac:picMkLst>
        </pc:picChg>
      </pc:sldChg>
      <pc:sldChg chg="modSp new mod">
        <pc:chgData name="Livia Simoncini" userId="26671ef9594f57fb" providerId="LiveId" clId="{42B30946-A891-4E40-8243-5145224F1FE6}" dt="2022-05-25T12:59:31.624" v="301" actId="20577"/>
        <pc:sldMkLst>
          <pc:docMk/>
          <pc:sldMk cId="3104052042" sldId="261"/>
        </pc:sldMkLst>
        <pc:spChg chg="mod">
          <ac:chgData name="Livia Simoncini" userId="26671ef9594f57fb" providerId="LiveId" clId="{42B30946-A891-4E40-8243-5145224F1FE6}" dt="2022-05-25T12:56:19.144" v="64" actId="20577"/>
          <ac:spMkLst>
            <pc:docMk/>
            <pc:sldMk cId="3104052042" sldId="261"/>
            <ac:spMk id="2" creationId="{82108F18-3BE5-889B-C208-AC9D043646FE}"/>
          </ac:spMkLst>
        </pc:spChg>
        <pc:spChg chg="mod">
          <ac:chgData name="Livia Simoncini" userId="26671ef9594f57fb" providerId="LiveId" clId="{42B30946-A891-4E40-8243-5145224F1FE6}" dt="2022-05-25T12:59:31.624" v="301" actId="20577"/>
          <ac:spMkLst>
            <pc:docMk/>
            <pc:sldMk cId="3104052042" sldId="261"/>
            <ac:spMk id="3" creationId="{DF22AFCB-29F5-CD65-093B-E9541A9A2A5A}"/>
          </ac:spMkLst>
        </pc:spChg>
      </pc:sldChg>
      <pc:sldChg chg="delSp modSp new del mod">
        <pc:chgData name="Livia Simoncini" userId="26671ef9594f57fb" providerId="LiveId" clId="{42B30946-A891-4E40-8243-5145224F1FE6}" dt="2022-05-25T12:57:07.809" v="83" actId="2696"/>
        <pc:sldMkLst>
          <pc:docMk/>
          <pc:sldMk cId="357199810" sldId="262"/>
        </pc:sldMkLst>
        <pc:spChg chg="del">
          <ac:chgData name="Livia Simoncini" userId="26671ef9594f57fb" providerId="LiveId" clId="{42B30946-A891-4E40-8243-5145224F1FE6}" dt="2022-05-25T12:56:43.384" v="66" actId="478"/>
          <ac:spMkLst>
            <pc:docMk/>
            <pc:sldMk cId="357199810" sldId="262"/>
            <ac:spMk id="2" creationId="{8E0E12E0-5546-0060-5976-E2B5F6008538}"/>
          </ac:spMkLst>
        </pc:spChg>
        <pc:spChg chg="mod">
          <ac:chgData name="Livia Simoncini" userId="26671ef9594f57fb" providerId="LiveId" clId="{42B30946-A891-4E40-8243-5145224F1FE6}" dt="2022-05-25T12:56:55.430" v="82" actId="20577"/>
          <ac:spMkLst>
            <pc:docMk/>
            <pc:sldMk cId="357199810" sldId="262"/>
            <ac:spMk id="3" creationId="{ACA8550B-2796-9BF6-5F5E-375B18834D06}"/>
          </ac:spMkLst>
        </pc:spChg>
      </pc:sldChg>
      <pc:sldChg chg="modSp new mod">
        <pc:chgData name="Livia Simoncini" userId="26671ef9594f57fb" providerId="LiveId" clId="{42B30946-A891-4E40-8243-5145224F1FE6}" dt="2022-05-30T15:38:08.242" v="3191" actId="14100"/>
        <pc:sldMkLst>
          <pc:docMk/>
          <pc:sldMk cId="3622707842" sldId="262"/>
        </pc:sldMkLst>
        <pc:spChg chg="mod">
          <ac:chgData name="Livia Simoncini" userId="26671ef9594f57fb" providerId="LiveId" clId="{42B30946-A891-4E40-8243-5145224F1FE6}" dt="2022-05-25T12:57:12.939" v="95" actId="20577"/>
          <ac:spMkLst>
            <pc:docMk/>
            <pc:sldMk cId="3622707842" sldId="262"/>
            <ac:spMk id="2" creationId="{0F6FB038-D50E-D998-6520-F24F858525E2}"/>
          </ac:spMkLst>
        </pc:spChg>
        <pc:spChg chg="mod">
          <ac:chgData name="Livia Simoncini" userId="26671ef9594f57fb" providerId="LiveId" clId="{42B30946-A891-4E40-8243-5145224F1FE6}" dt="2022-05-30T15:38:08.242" v="3191" actId="14100"/>
          <ac:spMkLst>
            <pc:docMk/>
            <pc:sldMk cId="3622707842" sldId="262"/>
            <ac:spMk id="3" creationId="{E36DA0B0-1ABC-72C9-55D0-5AB2E2C10A50}"/>
          </ac:spMkLst>
        </pc:spChg>
      </pc:sldChg>
      <pc:sldChg chg="modSp add del mod">
        <pc:chgData name="Livia Simoncini" userId="26671ef9594f57fb" providerId="LiveId" clId="{42B30946-A891-4E40-8243-5145224F1FE6}" dt="2022-05-30T15:41:46.359" v="3199" actId="2696"/>
        <pc:sldMkLst>
          <pc:docMk/>
          <pc:sldMk cId="3040090642" sldId="263"/>
        </pc:sldMkLst>
        <pc:spChg chg="mod">
          <ac:chgData name="Livia Simoncini" userId="26671ef9594f57fb" providerId="LiveId" clId="{42B30946-A891-4E40-8243-5145224F1FE6}" dt="2022-05-30T15:41:36.993" v="3196" actId="21"/>
          <ac:spMkLst>
            <pc:docMk/>
            <pc:sldMk cId="3040090642" sldId="263"/>
            <ac:spMk id="3" creationId="{E15B74C2-052F-9764-05F6-FC8DCA68D214}"/>
          </ac:spMkLst>
        </pc:spChg>
      </pc:sldChg>
      <pc:sldChg chg="new del">
        <pc:chgData name="Livia Simoncini" userId="26671ef9594f57fb" providerId="LiveId" clId="{42B30946-A891-4E40-8243-5145224F1FE6}" dt="2022-05-30T13:11:27.988" v="947" actId="2696"/>
        <pc:sldMkLst>
          <pc:docMk/>
          <pc:sldMk cId="4223942055" sldId="263"/>
        </pc:sldMkLst>
      </pc:sldChg>
      <pc:sldChg chg="new del">
        <pc:chgData name="Livia Simoncini" userId="26671ef9594f57fb" providerId="LiveId" clId="{42B30946-A891-4E40-8243-5145224F1FE6}" dt="2022-05-30T13:11:57.868" v="955" actId="2696"/>
        <pc:sldMkLst>
          <pc:docMk/>
          <pc:sldMk cId="1085356696" sldId="264"/>
        </pc:sldMkLst>
      </pc:sldChg>
      <pc:sldChg chg="modSp add mod">
        <pc:chgData name="Livia Simoncini" userId="26671ef9594f57fb" providerId="LiveId" clId="{42B30946-A891-4E40-8243-5145224F1FE6}" dt="2022-05-30T15:46:51.732" v="3316" actId="20577"/>
        <pc:sldMkLst>
          <pc:docMk/>
          <pc:sldMk cId="2471080967" sldId="264"/>
        </pc:sldMkLst>
        <pc:spChg chg="mod">
          <ac:chgData name="Livia Simoncini" userId="26671ef9594f57fb" providerId="LiveId" clId="{42B30946-A891-4E40-8243-5145224F1FE6}" dt="2022-05-30T15:46:51.732" v="3316" actId="20577"/>
          <ac:spMkLst>
            <pc:docMk/>
            <pc:sldMk cId="2471080967" sldId="264"/>
            <ac:spMk id="3" creationId="{E15B74C2-052F-9764-05F6-FC8DCA68D214}"/>
          </ac:spMkLst>
        </pc:spChg>
      </pc:sldChg>
      <pc:sldChg chg="modSp add mod">
        <pc:chgData name="Livia Simoncini" userId="26671ef9594f57fb" providerId="LiveId" clId="{42B30946-A891-4E40-8243-5145224F1FE6}" dt="2022-05-31T15:33:03.055" v="8385" actId="20577"/>
        <pc:sldMkLst>
          <pc:docMk/>
          <pc:sldMk cId="792712404" sldId="265"/>
        </pc:sldMkLst>
        <pc:spChg chg="mod">
          <ac:chgData name="Livia Simoncini" userId="26671ef9594f57fb" providerId="LiveId" clId="{42B30946-A891-4E40-8243-5145224F1FE6}" dt="2022-05-30T17:45:31.640" v="6733" actId="255"/>
          <ac:spMkLst>
            <pc:docMk/>
            <pc:sldMk cId="792712404" sldId="265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1T15:33:03.055" v="8385" actId="20577"/>
          <ac:spMkLst>
            <pc:docMk/>
            <pc:sldMk cId="792712404" sldId="265"/>
            <ac:spMk id="3" creationId="{E621C5AB-2BF3-FBB1-1810-C49742D54EAA}"/>
          </ac:spMkLst>
        </pc:spChg>
      </pc:sldChg>
      <pc:sldChg chg="addSp delSp modSp add mod">
        <pc:chgData name="Livia Simoncini" userId="26671ef9594f57fb" providerId="LiveId" clId="{42B30946-A891-4E40-8243-5145224F1FE6}" dt="2022-05-30T17:39:59.160" v="6640" actId="2711"/>
        <pc:sldMkLst>
          <pc:docMk/>
          <pc:sldMk cId="2081562357" sldId="266"/>
        </pc:sldMkLst>
        <pc:spChg chg="mod">
          <ac:chgData name="Livia Simoncini" userId="26671ef9594f57fb" providerId="LiveId" clId="{42B30946-A891-4E40-8243-5145224F1FE6}" dt="2022-05-30T17:38:37.806" v="6628" actId="255"/>
          <ac:spMkLst>
            <pc:docMk/>
            <pc:sldMk cId="2081562357" sldId="266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39:59.160" v="6640" actId="2711"/>
          <ac:spMkLst>
            <pc:docMk/>
            <pc:sldMk cId="2081562357" sldId="266"/>
            <ac:spMk id="3" creationId="{E621C5AB-2BF3-FBB1-1810-C49742D54EAA}"/>
          </ac:spMkLst>
        </pc:spChg>
        <pc:spChg chg="add del">
          <ac:chgData name="Livia Simoncini" userId="26671ef9594f57fb" providerId="LiveId" clId="{42B30946-A891-4E40-8243-5145224F1FE6}" dt="2022-05-30T15:54:58.755" v="3744"/>
          <ac:spMkLst>
            <pc:docMk/>
            <pc:sldMk cId="2081562357" sldId="266"/>
            <ac:spMk id="4" creationId="{354B17DF-0995-EAB5-3123-721849D0AB4E}"/>
          </ac:spMkLst>
        </pc:spChg>
      </pc:sldChg>
      <pc:sldChg chg="new del">
        <pc:chgData name="Livia Simoncini" userId="26671ef9594f57fb" providerId="LiveId" clId="{42B30946-A891-4E40-8243-5145224F1FE6}" dt="2022-05-30T15:47:17.435" v="3318" actId="2696"/>
        <pc:sldMkLst>
          <pc:docMk/>
          <pc:sldMk cId="3947079783" sldId="266"/>
        </pc:sldMkLst>
      </pc:sldChg>
      <pc:sldChg chg="modSp add mod">
        <pc:chgData name="Livia Simoncini" userId="26671ef9594f57fb" providerId="LiveId" clId="{42B30946-A891-4E40-8243-5145224F1FE6}" dt="2022-05-30T17:42:38.332" v="6677" actId="2711"/>
        <pc:sldMkLst>
          <pc:docMk/>
          <pc:sldMk cId="2793845753" sldId="267"/>
        </pc:sldMkLst>
        <pc:spChg chg="mod">
          <ac:chgData name="Livia Simoncini" userId="26671ef9594f57fb" providerId="LiveId" clId="{42B30946-A891-4E40-8243-5145224F1FE6}" dt="2022-05-30T17:40:35.186" v="6645" actId="255"/>
          <ac:spMkLst>
            <pc:docMk/>
            <pc:sldMk cId="2793845753" sldId="267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2:38.332" v="6677" actId="2711"/>
          <ac:spMkLst>
            <pc:docMk/>
            <pc:sldMk cId="2793845753" sldId="267"/>
            <ac:spMk id="3" creationId="{E621C5AB-2BF3-FBB1-1810-C49742D54EAA}"/>
          </ac:spMkLst>
        </pc:spChg>
      </pc:sldChg>
      <pc:sldChg chg="modSp add mod">
        <pc:chgData name="Livia Simoncini" userId="26671ef9594f57fb" providerId="LiveId" clId="{42B30946-A891-4E40-8243-5145224F1FE6}" dt="2022-05-30T17:46:10.288" v="6741" actId="2711"/>
        <pc:sldMkLst>
          <pc:docMk/>
          <pc:sldMk cId="1518023502" sldId="268"/>
        </pc:sldMkLst>
        <pc:spChg chg="mod">
          <ac:chgData name="Livia Simoncini" userId="26671ef9594f57fb" providerId="LiveId" clId="{42B30946-A891-4E40-8243-5145224F1FE6}" dt="2022-05-30T17:43:30.313" v="6683" actId="255"/>
          <ac:spMkLst>
            <pc:docMk/>
            <pc:sldMk cId="1518023502" sldId="268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6:10.288" v="6741" actId="2711"/>
          <ac:spMkLst>
            <pc:docMk/>
            <pc:sldMk cId="1518023502" sldId="268"/>
            <ac:spMk id="3" creationId="{E621C5AB-2BF3-FBB1-1810-C49742D54EAA}"/>
          </ac:spMkLst>
        </pc:spChg>
      </pc:sldChg>
      <pc:sldChg chg="modSp add mod">
        <pc:chgData name="Livia Simoncini" userId="26671ef9594f57fb" providerId="LiveId" clId="{42B30946-A891-4E40-8243-5145224F1FE6}" dt="2022-05-31T07:39:10.368" v="7615" actId="20577"/>
        <pc:sldMkLst>
          <pc:docMk/>
          <pc:sldMk cId="2667094776" sldId="269"/>
        </pc:sldMkLst>
        <pc:spChg chg="mod">
          <ac:chgData name="Livia Simoncini" userId="26671ef9594f57fb" providerId="LiveId" clId="{42B30946-A891-4E40-8243-5145224F1FE6}" dt="2022-05-31T07:39:10.368" v="7615" actId="20577"/>
          <ac:spMkLst>
            <pc:docMk/>
            <pc:sldMk cId="2667094776" sldId="269"/>
            <ac:spMk id="3" creationId="{E621C5AB-2BF3-FBB1-1810-C49742D54EAA}"/>
          </ac:spMkLst>
        </pc:spChg>
      </pc:sldChg>
      <pc:sldChg chg="modSp add del mod">
        <pc:chgData name="Livia Simoncini" userId="26671ef9594f57fb" providerId="LiveId" clId="{42B30946-A891-4E40-8243-5145224F1FE6}" dt="2022-05-31T08:46:03.157" v="7949" actId="2696"/>
        <pc:sldMkLst>
          <pc:docMk/>
          <pc:sldMk cId="3346060842" sldId="270"/>
        </pc:sldMkLst>
        <pc:spChg chg="mod">
          <ac:chgData name="Livia Simoncini" userId="26671ef9594f57fb" providerId="LiveId" clId="{42B30946-A891-4E40-8243-5145224F1FE6}" dt="2022-05-31T08:12:01.957" v="7770" actId="20577"/>
          <ac:spMkLst>
            <pc:docMk/>
            <pc:sldMk cId="3346060842" sldId="270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09:04:05.841" v="8040" actId="2696"/>
        <pc:sldMkLst>
          <pc:docMk/>
          <pc:sldMk cId="2546633514" sldId="271"/>
        </pc:sldMkLst>
        <pc:spChg chg="mod">
          <ac:chgData name="Livia Simoncini" userId="26671ef9594f57fb" providerId="LiveId" clId="{42B30946-A891-4E40-8243-5145224F1FE6}" dt="2022-05-31T08:34:21.765" v="7861" actId="20577"/>
          <ac:spMkLst>
            <pc:docMk/>
            <pc:sldMk cId="2546633514" sldId="271"/>
            <ac:spMk id="2" creationId="{1AE89C84-E817-6B60-21B0-2E3A5351E6B9}"/>
          </ac:spMkLst>
        </pc:spChg>
      </pc:sldChg>
      <pc:sldChg chg="addSp delSp modSp add del mod">
        <pc:chgData name="Livia Simoncini" userId="26671ef9594f57fb" providerId="LiveId" clId="{42B30946-A891-4E40-8243-5145224F1FE6}" dt="2022-05-31T14:04:30.500" v="8272" actId="2696"/>
        <pc:sldMkLst>
          <pc:docMk/>
          <pc:sldMk cId="215459323" sldId="272"/>
        </pc:sldMkLst>
        <pc:spChg chg="mod">
          <ac:chgData name="Livia Simoncini" userId="26671ef9594f57fb" providerId="LiveId" clId="{42B30946-A891-4E40-8243-5145224F1FE6}" dt="2022-05-31T08:45:37.218" v="7929" actId="20577"/>
          <ac:spMkLst>
            <pc:docMk/>
            <pc:sldMk cId="215459323" sldId="272"/>
            <ac:spMk id="2" creationId="{1AE89C84-E817-6B60-21B0-2E3A5351E6B9}"/>
          </ac:spMkLst>
        </pc:spChg>
        <pc:spChg chg="del">
          <ac:chgData name="Livia Simoncini" userId="26671ef9594f57fb" providerId="LiveId" clId="{42B30946-A891-4E40-8243-5145224F1FE6}" dt="2022-05-31T13:44:29.822" v="8057" actId="931"/>
          <ac:spMkLst>
            <pc:docMk/>
            <pc:sldMk cId="215459323" sldId="272"/>
            <ac:spMk id="3" creationId="{8046E218-9678-70CC-AB4D-82BE2D06D95A}"/>
          </ac:spMkLst>
        </pc:spChg>
        <pc:picChg chg="add mod">
          <ac:chgData name="Livia Simoncini" userId="26671ef9594f57fb" providerId="LiveId" clId="{42B30946-A891-4E40-8243-5145224F1FE6}" dt="2022-05-31T13:44:29.822" v="8057" actId="931"/>
          <ac:picMkLst>
            <pc:docMk/>
            <pc:sldMk cId="215459323" sldId="272"/>
            <ac:picMk id="7" creationId="{1838565C-6F45-D803-ADB1-F1AC64B71F93}"/>
          </ac:picMkLst>
        </pc:picChg>
      </pc:sldChg>
      <pc:sldChg chg="modSp add del mod">
        <pc:chgData name="Livia Simoncini" userId="26671ef9594f57fb" providerId="LiveId" clId="{42B30946-A891-4E40-8243-5145224F1FE6}" dt="2022-05-31T14:28:34.512" v="8305" actId="2696"/>
        <pc:sldMkLst>
          <pc:docMk/>
          <pc:sldMk cId="2625972357" sldId="273"/>
        </pc:sldMkLst>
        <pc:spChg chg="mod">
          <ac:chgData name="Livia Simoncini" userId="26671ef9594f57fb" providerId="LiveId" clId="{42B30946-A891-4E40-8243-5145224F1FE6}" dt="2022-05-31T08:45:54.703" v="7948" actId="27636"/>
          <ac:spMkLst>
            <pc:docMk/>
            <pc:sldMk cId="2625972357" sldId="273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14:28:49.528" v="8306" actId="2696"/>
        <pc:sldMkLst>
          <pc:docMk/>
          <pc:sldMk cId="1571512295" sldId="274"/>
        </pc:sldMkLst>
        <pc:spChg chg="mod">
          <ac:chgData name="Livia Simoncini" userId="26671ef9594f57fb" providerId="LiveId" clId="{42B30946-A891-4E40-8243-5145224F1FE6}" dt="2022-05-31T08:46:26.323" v="7957" actId="20577"/>
          <ac:spMkLst>
            <pc:docMk/>
            <pc:sldMk cId="1571512295" sldId="274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57530186" sldId="275"/>
        </pc:sldMkLst>
        <pc:spChg chg="mod">
          <ac:chgData name="Livia Simoncini" userId="26671ef9594f57fb" providerId="LiveId" clId="{42B30946-A891-4E40-8243-5145224F1FE6}" dt="2022-05-31T08:46:33.500" v="7964" actId="20577"/>
          <ac:spMkLst>
            <pc:docMk/>
            <pc:sldMk cId="57530186" sldId="275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3551457997" sldId="276"/>
        </pc:sldMkLst>
        <pc:spChg chg="mod">
          <ac:chgData name="Livia Simoncini" userId="26671ef9594f57fb" providerId="LiveId" clId="{42B30946-A891-4E40-8243-5145224F1FE6}" dt="2022-05-31T08:46:40.451" v="7971" actId="20577"/>
          <ac:spMkLst>
            <pc:docMk/>
            <pc:sldMk cId="3551457997" sldId="276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570781179" sldId="277"/>
        </pc:sldMkLst>
        <pc:spChg chg="mod">
          <ac:chgData name="Livia Simoncini" userId="26671ef9594f57fb" providerId="LiveId" clId="{42B30946-A891-4E40-8243-5145224F1FE6}" dt="2022-05-31T08:46:52.920" v="7978" actId="20577"/>
          <ac:spMkLst>
            <pc:docMk/>
            <pc:sldMk cId="570781179" sldId="277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13:59:07.564" v="8170" actId="2696"/>
        <pc:sldMkLst>
          <pc:docMk/>
          <pc:sldMk cId="4278937808" sldId="278"/>
        </pc:sldMkLst>
        <pc:spChg chg="mod">
          <ac:chgData name="Livia Simoncini" userId="26671ef9594f57fb" providerId="LiveId" clId="{42B30946-A891-4E40-8243-5145224F1FE6}" dt="2022-05-31T13:21:52.661" v="8054" actId="20577"/>
          <ac:spMkLst>
            <pc:docMk/>
            <pc:sldMk cId="4278937808" sldId="278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3:20:32.301" v="8052" actId="14826"/>
          <ac:picMkLst>
            <pc:docMk/>
            <pc:sldMk cId="4278937808" sldId="278"/>
            <ac:picMk id="7" creationId="{99F6FEE6-2C3B-C26C-B12B-E88A21F999BC}"/>
          </ac:picMkLst>
        </pc:picChg>
      </pc:sldChg>
      <pc:sldChg chg="modSp add del">
        <pc:chgData name="Livia Simoncini" userId="26671ef9594f57fb" providerId="LiveId" clId="{42B30946-A891-4E40-8243-5145224F1FE6}" dt="2022-05-31T13:59:07.564" v="8170" actId="2696"/>
        <pc:sldMkLst>
          <pc:docMk/>
          <pc:sldMk cId="2615117196" sldId="279"/>
        </pc:sldMkLst>
        <pc:picChg chg="mod">
          <ac:chgData name="Livia Simoncini" userId="26671ef9594f57fb" providerId="LiveId" clId="{42B30946-A891-4E40-8243-5145224F1FE6}" dt="2022-05-31T13:25:02.006" v="8056" actId="14826"/>
          <ac:picMkLst>
            <pc:docMk/>
            <pc:sldMk cId="2615117196" sldId="279"/>
            <ac:picMk id="7" creationId="{99F6FEE6-2C3B-C26C-B12B-E88A21F999BC}"/>
          </ac:picMkLst>
        </pc:picChg>
      </pc:sldChg>
      <pc:sldChg chg="modSp add mod modAnim">
        <pc:chgData name="Livia Simoncini" userId="26671ef9594f57fb" providerId="LiveId" clId="{42B30946-A891-4E40-8243-5145224F1FE6}" dt="2022-05-31T14:01:26.617" v="8222" actId="20577"/>
        <pc:sldMkLst>
          <pc:docMk/>
          <pc:sldMk cId="1834974331" sldId="280"/>
        </pc:sldMkLst>
        <pc:spChg chg="mod">
          <ac:chgData name="Livia Simoncini" userId="26671ef9594f57fb" providerId="LiveId" clId="{42B30946-A891-4E40-8243-5145224F1FE6}" dt="2022-05-31T14:01:26.617" v="8222" actId="20577"/>
          <ac:spMkLst>
            <pc:docMk/>
            <pc:sldMk cId="1834974331" sldId="280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3:59:40.078" v="8193" actId="14826"/>
          <ac:picMkLst>
            <pc:docMk/>
            <pc:sldMk cId="1834974331" sldId="280"/>
            <ac:picMk id="7" creationId="{99F6FEE6-2C3B-C26C-B12B-E88A21F999BC}"/>
          </ac:picMkLst>
        </pc:picChg>
      </pc:sldChg>
      <pc:sldChg chg="add del">
        <pc:chgData name="Livia Simoncini" userId="26671ef9594f57fb" providerId="LiveId" clId="{42B30946-A891-4E40-8243-5145224F1FE6}" dt="2022-05-31T13:53:06.079" v="8093" actId="2696"/>
        <pc:sldMkLst>
          <pc:docMk/>
          <pc:sldMk cId="2216738521" sldId="280"/>
        </pc:sldMkLst>
      </pc:sldChg>
      <pc:sldChg chg="addSp delSp modSp new del mod setBg chgLayout">
        <pc:chgData name="Livia Simoncini" userId="26671ef9594f57fb" providerId="LiveId" clId="{42B30946-A891-4E40-8243-5145224F1FE6}" dt="2022-05-31T13:57:06.090" v="8165" actId="2696"/>
        <pc:sldMkLst>
          <pc:docMk/>
          <pc:sldMk cId="3789353571" sldId="280"/>
        </pc:sldMkLst>
        <pc:spChg chg="del mod ord">
          <ac:chgData name="Livia Simoncini" userId="26671ef9594f57fb" providerId="LiveId" clId="{42B30946-A891-4E40-8243-5145224F1FE6}" dt="2022-05-31T13:53:24.845" v="8095" actId="700"/>
          <ac:spMkLst>
            <pc:docMk/>
            <pc:sldMk cId="3789353571" sldId="280"/>
            <ac:spMk id="2" creationId="{32AF7E13-F054-6765-5E40-C0B582F4EF2B}"/>
          </ac:spMkLst>
        </pc:spChg>
        <pc:spChg chg="del mod ord">
          <ac:chgData name="Livia Simoncini" userId="26671ef9594f57fb" providerId="LiveId" clId="{42B30946-A891-4E40-8243-5145224F1FE6}" dt="2022-05-31T13:53:24.845" v="8095" actId="700"/>
          <ac:spMkLst>
            <pc:docMk/>
            <pc:sldMk cId="3789353571" sldId="280"/>
            <ac:spMk id="3" creationId="{88D65862-0F96-2BE1-DF0C-9BB3B6DBC22F}"/>
          </ac:spMkLst>
        </pc:spChg>
        <pc:spChg chg="add mod or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4" creationId="{00C08188-E5D8-643A-9435-3B663FA97985}"/>
          </ac:spMkLst>
        </pc:spChg>
        <pc:spChg chg="add mod or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5" creationId="{39161739-112F-5928-14CF-DA11A50FB937}"/>
          </ac:spMkLst>
        </pc:spChg>
        <pc:spChg chg="ad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10" creationId="{CC30DECA-E52C-4D56-96B9-718590A2E68F}"/>
          </ac:spMkLst>
        </pc:spChg>
        <pc:grpChg chg="add">
          <ac:chgData name="Livia Simoncini" userId="26671ef9594f57fb" providerId="LiveId" clId="{42B30946-A891-4E40-8243-5145224F1FE6}" dt="2022-05-31T13:53:52.740" v="8117" actId="26606"/>
          <ac:grpSpMkLst>
            <pc:docMk/>
            <pc:sldMk cId="3789353571" sldId="280"/>
            <ac:grpSpMk id="12" creationId="{7A046A95-1E4D-4EAE-9146-822CF94F0405}"/>
          </ac:grpSpMkLst>
        </pc:grpChg>
      </pc:sldChg>
      <pc:sldChg chg="modSp add mod">
        <pc:chgData name="Livia Simoncini" userId="26671ef9594f57fb" providerId="LiveId" clId="{42B30946-A891-4E40-8243-5145224F1FE6}" dt="2022-05-31T14:02:03.610" v="8245" actId="14826"/>
        <pc:sldMkLst>
          <pc:docMk/>
          <pc:sldMk cId="569022509" sldId="281"/>
        </pc:sldMkLst>
        <pc:spChg chg="mod">
          <ac:chgData name="Livia Simoncini" userId="26671ef9594f57fb" providerId="LiveId" clId="{42B30946-A891-4E40-8243-5145224F1FE6}" dt="2022-05-31T14:01:49.046" v="8244" actId="20577"/>
          <ac:spMkLst>
            <pc:docMk/>
            <pc:sldMk cId="569022509" sldId="281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4:02:03.610" v="8245" actId="14826"/>
          <ac:picMkLst>
            <pc:docMk/>
            <pc:sldMk cId="569022509" sldId="281"/>
            <ac:picMk id="7" creationId="{99F6FEE6-2C3B-C26C-B12B-E88A21F999BC}"/>
          </ac:picMkLst>
        </pc:picChg>
      </pc:sldChg>
      <pc:sldChg chg="modSp add mod">
        <pc:chgData name="Livia Simoncini" userId="26671ef9594f57fb" providerId="LiveId" clId="{42B30946-A891-4E40-8243-5145224F1FE6}" dt="2022-05-31T14:04:08.159" v="8271" actId="14826"/>
        <pc:sldMkLst>
          <pc:docMk/>
          <pc:sldMk cId="3310036090" sldId="282"/>
        </pc:sldMkLst>
        <pc:spChg chg="mod">
          <ac:chgData name="Livia Simoncini" userId="26671ef9594f57fb" providerId="LiveId" clId="{42B30946-A891-4E40-8243-5145224F1FE6}" dt="2022-05-31T14:04:01.500" v="8270" actId="20577"/>
          <ac:spMkLst>
            <pc:docMk/>
            <pc:sldMk cId="3310036090" sldId="282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4:04:08.159" v="8271" actId="14826"/>
          <ac:picMkLst>
            <pc:docMk/>
            <pc:sldMk cId="3310036090" sldId="282"/>
            <ac:picMk id="7" creationId="{99F6FEE6-2C3B-C26C-B12B-E88A21F999BC}"/>
          </ac:picMkLst>
        </pc:picChg>
      </pc:sldChg>
      <pc:sldChg chg="addSp delSp modSp add mod setClrOvrMap">
        <pc:chgData name="Livia Simoncini" userId="26671ef9594f57fb" providerId="LiveId" clId="{42B30946-A891-4E40-8243-5145224F1FE6}" dt="2022-06-01T07:57:59.457" v="8391" actId="14826"/>
        <pc:sldMkLst>
          <pc:docMk/>
          <pc:sldMk cId="3564182920" sldId="283"/>
        </pc:sldMkLst>
        <pc:spChg chg="mo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2" creationId="{1AE89C84-E817-6B60-21B0-2E3A5351E6B9}"/>
          </ac:spMkLst>
        </pc:spChg>
        <pc:spChg chg="mo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3" creationId="{417701F8-A74E-E4FA-1B8A-9A1D5DB6EA8B}"/>
          </ac:spMkLst>
        </pc:spChg>
        <pc:spChg chg="or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28" creationId="{2C5E7852-EF7A-22F0-2197-70D9EEB0EC5E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34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40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45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50" creationId="{BEC9E7FA-3295-45ED-8253-D23F9E44E1DA}"/>
          </ac:spMkLst>
        </pc:spChg>
        <pc:grpChg chg="add del">
          <ac:chgData name="Livia Simoncini" userId="26671ef9594f57fb" providerId="LiveId" clId="{42B30946-A891-4E40-8243-5145224F1FE6}" dt="2022-05-31T15:35:38.758" v="8387" actId="26606"/>
          <ac:grpSpMkLst>
            <pc:docMk/>
            <pc:sldMk cId="3564182920" sldId="283"/>
            <ac:grpSpMk id="37" creationId="{449BC34D-9C23-4D6D-8213-1F471AF85B3F}"/>
          </ac:grpSpMkLst>
        </pc:grpChg>
        <pc:picChg chg="mod">
          <ac:chgData name="Livia Simoncini" userId="26671ef9594f57fb" providerId="LiveId" clId="{42B30946-A891-4E40-8243-5145224F1FE6}" dt="2022-06-01T07:57:59.457" v="8391" actId="14826"/>
          <ac:picMkLst>
            <pc:docMk/>
            <pc:sldMk cId="3564182920" sldId="283"/>
            <ac:picMk id="7" creationId="{99F6FEE6-2C3B-C26C-B12B-E88A21F999BC}"/>
          </ac:picMkLst>
        </pc:picChg>
      </pc:sldChg>
      <pc:sldChg chg="modSp add mod">
        <pc:chgData name="Livia Simoncini" userId="26671ef9594f57fb" providerId="LiveId" clId="{42B30946-A891-4E40-8243-5145224F1FE6}" dt="2022-06-01T07:35:15.599" v="8389" actId="14826"/>
        <pc:sldMkLst>
          <pc:docMk/>
          <pc:sldMk cId="4267396372" sldId="284"/>
        </pc:sldMkLst>
        <pc:spChg chg="mod">
          <ac:chgData name="Livia Simoncini" userId="26671ef9594f57fb" providerId="LiveId" clId="{42B30946-A891-4E40-8243-5145224F1FE6}" dt="2022-05-31T14:29:10.838" v="8314" actId="20577"/>
          <ac:spMkLst>
            <pc:docMk/>
            <pc:sldMk cId="4267396372" sldId="284"/>
            <ac:spMk id="3" creationId="{417701F8-A74E-E4FA-1B8A-9A1D5DB6EA8B}"/>
          </ac:spMkLst>
        </pc:spChg>
        <pc:picChg chg="mod">
          <ac:chgData name="Livia Simoncini" userId="26671ef9594f57fb" providerId="LiveId" clId="{42B30946-A891-4E40-8243-5145224F1FE6}" dt="2022-06-01T07:35:15.599" v="8389" actId="14826"/>
          <ac:picMkLst>
            <pc:docMk/>
            <pc:sldMk cId="4267396372" sldId="284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7:13.531" v="8352" actId="20577"/>
        <pc:sldMkLst>
          <pc:docMk/>
          <pc:sldMk cId="1921169296" sldId="285"/>
        </pc:sldMkLst>
        <pc:spChg chg="mod">
          <ac:chgData name="Livia Simoncini" userId="26671ef9594f57fb" providerId="LiveId" clId="{42B30946-A891-4E40-8243-5145224F1FE6}" dt="2022-05-31T14:37:13.531" v="8352" actId="20577"/>
          <ac:spMkLst>
            <pc:docMk/>
            <pc:sldMk cId="1921169296" sldId="285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5:56.498" v="8316" actId="478"/>
          <ac:picMkLst>
            <pc:docMk/>
            <pc:sldMk cId="1921169296" sldId="285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7:05.157" v="8345" actId="20577"/>
        <pc:sldMkLst>
          <pc:docMk/>
          <pc:sldMk cId="2286847577" sldId="286"/>
        </pc:sldMkLst>
        <pc:spChg chg="mod">
          <ac:chgData name="Livia Simoncini" userId="26671ef9594f57fb" providerId="LiveId" clId="{42B30946-A891-4E40-8243-5145224F1FE6}" dt="2022-05-31T14:37:05.157" v="8345" actId="20577"/>
          <ac:spMkLst>
            <pc:docMk/>
            <pc:sldMk cId="2286847577" sldId="286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5:59.132" v="8317" actId="478"/>
          <ac:picMkLst>
            <pc:docMk/>
            <pc:sldMk cId="2286847577" sldId="286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6:55.541" v="8336" actId="20577"/>
        <pc:sldMkLst>
          <pc:docMk/>
          <pc:sldMk cId="3408013451" sldId="287"/>
        </pc:sldMkLst>
        <pc:spChg chg="mod">
          <ac:chgData name="Livia Simoncini" userId="26671ef9594f57fb" providerId="LiveId" clId="{42B30946-A891-4E40-8243-5145224F1FE6}" dt="2022-05-31T14:36:55.541" v="8336" actId="20577"/>
          <ac:spMkLst>
            <pc:docMk/>
            <pc:sldMk cId="3408013451" sldId="287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6:01.712" v="8318" actId="478"/>
          <ac:picMkLst>
            <pc:docMk/>
            <pc:sldMk cId="3408013451" sldId="287"/>
            <ac:picMk id="7" creationId="{99F6FEE6-2C3B-C26C-B12B-E88A21F999BC}"/>
          </ac:picMkLst>
        </pc:picChg>
      </pc:sldChg>
      <pc:sldChg chg="modSp add mod replId">
        <pc:chgData name="Livia Simoncini" userId="26671ef9594f57fb" providerId="LiveId" clId="{42B30946-A891-4E40-8243-5145224F1FE6}" dt="2022-06-01T07:50:15.369" v="8390" actId="14826"/>
        <pc:sldMkLst>
          <pc:docMk/>
          <pc:sldMk cId="1796036893" sldId="288"/>
        </pc:sldMkLst>
        <pc:spChg chg="mod">
          <ac:chgData name="Livia Simoncini" userId="26671ef9594f57fb" providerId="LiveId" clId="{42B30946-A891-4E40-8243-5145224F1FE6}" dt="2022-05-31T14:36:45.975" v="8329" actId="20577"/>
          <ac:spMkLst>
            <pc:docMk/>
            <pc:sldMk cId="1796036893" sldId="288"/>
            <ac:spMk id="3" creationId="{417701F8-A74E-E4FA-1B8A-9A1D5DB6EA8B}"/>
          </ac:spMkLst>
        </pc:spChg>
        <pc:picChg chg="mod">
          <ac:chgData name="Livia Simoncini" userId="26671ef9594f57fb" providerId="LiveId" clId="{42B30946-A891-4E40-8243-5145224F1FE6}" dt="2022-06-01T07:50:15.369" v="8390" actId="14826"/>
          <ac:picMkLst>
            <pc:docMk/>
            <pc:sldMk cId="1796036893" sldId="288"/>
            <ac:picMk id="7" creationId="{99F6FEE6-2C3B-C26C-B12B-E88A21F999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6EB8B-5FF7-411D-80FA-46F36D799D96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3898-7F9F-487D-97CD-958FF20A4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0C9DD4-CDCB-4899-A1E7-354ADFEDF7F1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602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7F2A-0548-4D23-BF84-CD08972B2560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EF-6C47-4900-89D5-B57C281253A1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709C-EE95-4DE6-83F2-ECCCDA7283D3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64FFE8-C941-4059-9EC1-AAF328EFBD7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088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4D3-5853-4B52-A81F-6C4FAA1C591D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44CA-3C9F-4E78-A476-3D2D039CF4F1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681A-6BC0-40FE-B332-465D8988A1D2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8A9-DA0C-4627-B219-658BE5D3E4EB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9826D-6A6A-4901-A23B-1E1F1CD9F6FC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23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0BA22-23BC-43C8-B05C-AB77F7F4DE59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0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D52B62-8B5B-415D-A9E6-629CD0D5EA8D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53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ias1726/isw2_del1" TargetMode="External"/><Relationship Id="rId2" Type="http://schemas.openxmlformats.org/officeDocument/2006/relationships/hyperlink" Target="https://sonarcloud.io/project/overview?id=livias1726_isw2_del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ache/openjpa" TargetMode="External"/><Relationship Id="rId4" Type="http://schemas.openxmlformats.org/officeDocument/2006/relationships/hyperlink" Target="https://github.com/apache/bookkeep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34FF9-092F-31C7-7B6A-9BCF5EE3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156" y="1696065"/>
            <a:ext cx="8939685" cy="2529828"/>
          </a:xfrm>
        </p:spPr>
        <p:txBody>
          <a:bodyPr/>
          <a:lstStyle/>
          <a:p>
            <a:r>
              <a:rPr lang="en-US" sz="6000" dirty="0"/>
              <a:t>Machine Learning </a:t>
            </a:r>
            <a:br>
              <a:rPr lang="en-US" sz="6000" dirty="0"/>
            </a:br>
            <a:r>
              <a:rPr lang="en-US" sz="6000" dirty="0"/>
              <a:t>for </a:t>
            </a:r>
            <a:br>
              <a:rPr lang="en-US" sz="6000" dirty="0"/>
            </a:br>
            <a:r>
              <a:rPr lang="en-US" sz="6000" dirty="0"/>
              <a:t>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5E70AC-6203-1F27-47AB-9DA406AF4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605208"/>
            <a:ext cx="6831673" cy="52723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Ingegneria</a:t>
            </a:r>
            <a:r>
              <a:rPr lang="en-US" dirty="0"/>
              <a:t> del Software 2” - Deliverable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5FD1506-22BA-1B51-1454-01DF3E18D8DE}"/>
              </a:ext>
            </a:extLst>
          </p:cNvPr>
          <p:cNvSpPr txBox="1">
            <a:spLocks/>
          </p:cNvSpPr>
          <p:nvPr/>
        </p:nvSpPr>
        <p:spPr>
          <a:xfrm>
            <a:off x="324465" y="5657260"/>
            <a:ext cx="4454013" cy="52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Livia Simoncini - 0306352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67A402-85C5-3C76-C07F-A86E9845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2 – Analisi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Tecnica di valutazione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–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Walk</a:t>
            </a:r>
            <a:r>
              <a:rPr lang="it-IT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Forward</a:t>
            </a:r>
            <a:endParaRPr lang="it-IT" sz="1800" b="1" i="1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In ogni iterazione si esegue il training del modello sulle releases dalla 1 alla i-esima e lo valuta sul test set, per i da 1 al numero di releases disponibili.</a:t>
            </a:r>
            <a:endParaRPr lang="it-IT" sz="1800" b="1" i="1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it-IT" sz="1800" dirty="0" err="1">
                <a:solidFill>
                  <a:srgbClr val="000000"/>
                </a:solidFill>
              </a:rPr>
              <a:t>Incremental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Il dataset unico viene suddiviso ad ogni iterazione in training set e test set.</a:t>
            </a:r>
          </a:p>
          <a:p>
            <a:pPr lvl="1"/>
            <a:r>
              <a:rPr lang="it-IT" sz="1800" b="0" u="none" strike="noStrike" baseline="0" dirty="0">
                <a:solidFill>
                  <a:srgbClr val="000000"/>
                </a:solidFill>
              </a:rPr>
              <a:t>Trainin</a:t>
            </a:r>
            <a:r>
              <a:rPr lang="it-IT" sz="1800" dirty="0">
                <a:solidFill>
                  <a:srgbClr val="000000"/>
                </a:solidFill>
              </a:rPr>
              <a:t>g/Test </a:t>
            </a:r>
            <a:r>
              <a:rPr lang="it-IT" sz="1800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Ogni training set è calcolato separatamente e passato al modello ad ogni iterazione.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Il test set è unico e suddiviso in releases ad ogni iterazione di valutazione del modello.</a:t>
            </a:r>
          </a:p>
          <a:p>
            <a:pPr lvl="2"/>
            <a:endParaRPr lang="it-IT" sz="1600" b="0" u="none" strike="noStrike" baseline="0" dirty="0">
              <a:solidFill>
                <a:srgbClr val="000000"/>
              </a:solidFill>
            </a:endParaRPr>
          </a:p>
          <a:p>
            <a:endParaRPr lang="it-IT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42738-A28D-996D-946F-2417C9C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Training/Test: </a:t>
            </a:r>
            <a:br>
              <a:rPr lang="en-US" sz="2400" cap="all" dirty="0"/>
            </a:br>
            <a:r>
              <a:rPr lang="en-US" sz="2400" b="1" cap="all" dirty="0"/>
              <a:t>Releases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67CFF8ED-E585-C8A5-9146-653482B6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371" y="1484674"/>
            <a:ext cx="5941798" cy="43827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21F394-8A10-1197-20BF-ABF9973DFC2B}"/>
              </a:ext>
            </a:extLst>
          </p:cNvPr>
          <p:cNvSpPr txBox="1"/>
          <p:nvPr/>
        </p:nvSpPr>
        <p:spPr>
          <a:xfrm>
            <a:off x="7915847" y="2461848"/>
            <a:ext cx="3798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Miglior release </a:t>
            </a:r>
            <a:r>
              <a:rPr lang="it-IT" dirty="0"/>
              <a:t>in </a:t>
            </a:r>
            <a:r>
              <a:rPr lang="it-IT" i="1" dirty="0"/>
              <a:t>Training/Test </a:t>
            </a:r>
            <a:r>
              <a:rPr lang="it-IT" i="1" dirty="0" err="1"/>
              <a:t>Proportion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quale momento della vita del progetto i classificatori avrebbero predetto meglio la </a:t>
            </a:r>
            <a:r>
              <a:rPr lang="it-IT" i="1" dirty="0" err="1"/>
              <a:t>buggyness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Avere più releases per l’addestramento diminuisce la presenza di </a:t>
            </a:r>
            <a:r>
              <a:rPr lang="it-IT" i="1" dirty="0" err="1"/>
              <a:t>snoring</a:t>
            </a:r>
            <a:r>
              <a:rPr lang="it-IT" dirty="0"/>
              <a:t> e aumenta la conoscenza dei classificatori.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F866F7-03EC-74A9-4F5E-0A3F4E8F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19" y="1074419"/>
            <a:ext cx="3862192" cy="201562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b="1" cap="all" dirty="0"/>
              <a:t>Proportion: </a:t>
            </a:r>
            <a:r>
              <a:rPr lang="en-US" sz="2400" cap="all" dirty="0"/>
              <a:t>incremental vs</a:t>
            </a:r>
            <a:br>
              <a:rPr lang="en-US" sz="2400" cap="all" dirty="0"/>
            </a:br>
            <a:r>
              <a:rPr lang="en-US" sz="2400" cap="all" dirty="0"/>
              <a:t>Training/Test</a:t>
            </a:r>
            <a:endParaRPr lang="en-US" sz="2400" b="1" cap="all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660462-6D08-3153-0841-EF22B602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33067" y="1414452"/>
            <a:ext cx="6517065" cy="480633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77D415-5A7E-A483-2651-45655C2E41FC}"/>
              </a:ext>
            </a:extLst>
          </p:cNvPr>
          <p:cNvSpPr txBox="1"/>
          <p:nvPr/>
        </p:nvSpPr>
        <p:spPr>
          <a:xfrm>
            <a:off x="1147219" y="3078955"/>
            <a:ext cx="3395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L’utilizzo di una </a:t>
            </a:r>
            <a:r>
              <a:rPr lang="it-IT" i="1" dirty="0" err="1"/>
              <a:t>Proportion</a:t>
            </a:r>
            <a:r>
              <a:rPr lang="it-IT" dirty="0"/>
              <a:t> incrementale sulle releases diminuisce la probabilità di addestrare in presenza di </a:t>
            </a:r>
            <a:r>
              <a:rPr lang="it-IT" b="1" i="1" dirty="0" err="1"/>
              <a:t>snoring</a:t>
            </a:r>
            <a:r>
              <a:rPr lang="it-IT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Allo stesso tempo, però, tende ad avvantaggiare, per natura, la predizione su un test set basato sull’ultima release considerata.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A06D95-673F-1497-6440-BA49FE3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65473" y="1478279"/>
            <a:ext cx="6517065" cy="47737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 err="1"/>
              <a:t>classificatore</a:t>
            </a:r>
            <a:endParaRPr lang="en-US" sz="2400" b="1" cap="all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6FE26-D641-321F-3414-43216A631071}"/>
              </a:ext>
            </a:extLst>
          </p:cNvPr>
          <p:cNvSpPr txBox="1"/>
          <p:nvPr/>
        </p:nvSpPr>
        <p:spPr>
          <a:xfrm>
            <a:off x="990319" y="2828835"/>
            <a:ext cx="393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 i classificatori,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dirty="0" err="1"/>
              <a:t>IBk</a:t>
            </a:r>
            <a:r>
              <a:rPr lang="it-IT" dirty="0"/>
              <a:t> sono i migliori, se prese in considerazione le mediane e le ali riportate sulle quattro metriche.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785E164-5E5C-EB85-4409-46FFCBC9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feature selection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28" y="1491073"/>
            <a:ext cx="6504133" cy="47855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487CC-BC36-875C-810F-17BD7FBD7DE5}"/>
              </a:ext>
            </a:extLst>
          </p:cNvPr>
          <p:cNvSpPr txBox="1"/>
          <p:nvPr/>
        </p:nvSpPr>
        <p:spPr>
          <a:xfrm>
            <a:off x="7915846" y="2862556"/>
            <a:ext cx="3927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Scelto Random </a:t>
            </a:r>
            <a:r>
              <a:rPr lang="it-IT" dirty="0" err="1"/>
              <a:t>Forest</a:t>
            </a:r>
            <a:r>
              <a:rPr lang="it-IT" dirty="0"/>
              <a:t> come classificatore su cui basare l’analisi, l’applicazione della tecnica </a:t>
            </a:r>
            <a:r>
              <a:rPr lang="it-IT" b="1" i="1" dirty="0" err="1"/>
              <a:t>forward</a:t>
            </a:r>
            <a:r>
              <a:rPr lang="it-IT" b="1" i="1" dirty="0"/>
              <a:t> </a:t>
            </a:r>
            <a:r>
              <a:rPr lang="it-IT" b="1" i="1" dirty="0" err="1"/>
              <a:t>search</a:t>
            </a:r>
            <a:r>
              <a:rPr lang="it-IT" dirty="0"/>
              <a:t> mostra risultati migliori.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L’applicazione della </a:t>
            </a:r>
            <a:r>
              <a:rPr lang="it-IT" i="1" dirty="0"/>
              <a:t>feature </a:t>
            </a:r>
            <a:r>
              <a:rPr lang="it-IT" i="1" dirty="0" err="1"/>
              <a:t>selection</a:t>
            </a:r>
            <a:r>
              <a:rPr lang="it-IT" dirty="0"/>
              <a:t> esclude l’utilizzo di un classificatore </a:t>
            </a:r>
            <a:r>
              <a:rPr lang="it-IT" i="1" dirty="0"/>
              <a:t>cost sensitive </a:t>
            </a:r>
            <a:r>
              <a:rPr lang="it-IT" dirty="0"/>
              <a:t>per </a:t>
            </a:r>
            <a:r>
              <a:rPr lang="it-IT" i="1" dirty="0"/>
              <a:t>sensitive learning </a:t>
            </a:r>
            <a:r>
              <a:rPr lang="it-IT" dirty="0"/>
              <a:t>(CFN = 10*CPN)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87A42A-83A0-CF60-FD3F-FEEC0FA6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sampling e </a:t>
            </a:r>
            <a:br>
              <a:rPr lang="en-US" sz="2400" b="1" cap="all" dirty="0"/>
            </a:br>
            <a:r>
              <a:rPr lang="en-US" sz="2400" b="1" cap="all" dirty="0"/>
              <a:t>cost-sensitivity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0FE17C5B-9DD2-2996-C6F7-48BB4DE5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2415" y="1439334"/>
            <a:ext cx="7025843" cy="47249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C6FDA0-5CC6-F3B1-E201-3E3CC5C479CB}"/>
              </a:ext>
            </a:extLst>
          </p:cNvPr>
          <p:cNvSpPr txBox="1"/>
          <p:nvPr/>
        </p:nvSpPr>
        <p:spPr>
          <a:xfrm>
            <a:off x="1023562" y="2560319"/>
            <a:ext cx="3459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L’applicazione combinata di </a:t>
            </a:r>
            <a:r>
              <a:rPr lang="it-IT" i="1" dirty="0"/>
              <a:t>sampling </a:t>
            </a:r>
            <a:r>
              <a:rPr lang="it-IT" dirty="0"/>
              <a:t>e </a:t>
            </a:r>
            <a:r>
              <a:rPr lang="it-IT" i="1" dirty="0"/>
              <a:t>cost </a:t>
            </a:r>
            <a:r>
              <a:rPr lang="it-IT" i="1" dirty="0" err="1"/>
              <a:t>sensitivity</a:t>
            </a:r>
            <a:r>
              <a:rPr lang="it-IT" i="1" dirty="0"/>
              <a:t> </a:t>
            </a:r>
            <a:r>
              <a:rPr lang="it-IT" dirty="0"/>
              <a:t>mostra come questi si influenzino.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 questo dataset particolare, l’applicazione di una matrice di costo non influisce sul risultato di </a:t>
            </a:r>
            <a:r>
              <a:rPr lang="it-IT" i="1" dirty="0" err="1"/>
              <a:t>precision</a:t>
            </a:r>
            <a:r>
              <a:rPr lang="it-IT" dirty="0"/>
              <a:t>,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, ma </a:t>
            </a:r>
            <a:r>
              <a:rPr lang="it-IT" b="1" dirty="0"/>
              <a:t>diminuisce</a:t>
            </a:r>
            <a:r>
              <a:rPr lang="it-IT" dirty="0"/>
              <a:t> l’AUC.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Senza applicare </a:t>
            </a:r>
            <a:r>
              <a:rPr lang="it-IT" i="1" dirty="0"/>
              <a:t>cost </a:t>
            </a:r>
            <a:r>
              <a:rPr lang="it-IT" i="1" dirty="0" err="1"/>
              <a:t>sensitivity</a:t>
            </a:r>
            <a:r>
              <a:rPr lang="it-IT" dirty="0"/>
              <a:t>, l’utilizzo di </a:t>
            </a:r>
            <a:r>
              <a:rPr lang="it-IT" i="1" dirty="0"/>
              <a:t>under-sampling</a:t>
            </a:r>
            <a:r>
              <a:rPr lang="it-IT" dirty="0"/>
              <a:t> favorisce tutte le metriche eccetto la </a:t>
            </a:r>
            <a:r>
              <a:rPr lang="it-IT" i="1" dirty="0" err="1"/>
              <a:t>precision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BF66102-C6EB-80A0-7C32-E39802EB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Training/Test: </a:t>
            </a:r>
            <a:br>
              <a:rPr lang="en-US" sz="2400" cap="all" dirty="0"/>
            </a:br>
            <a:r>
              <a:rPr lang="en-US" sz="2400" b="1" cap="all" dirty="0"/>
              <a:t>Releases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67CFF8ED-E585-C8A5-9146-653482B6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09" y="1484674"/>
            <a:ext cx="5968523" cy="43827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98249A-D5B8-332B-CE5F-9E3BAAD5DE9F}"/>
              </a:ext>
            </a:extLst>
          </p:cNvPr>
          <p:cNvSpPr txBox="1"/>
          <p:nvPr/>
        </p:nvSpPr>
        <p:spPr>
          <a:xfrm>
            <a:off x="7915847" y="2286000"/>
            <a:ext cx="379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Miglior release </a:t>
            </a:r>
            <a:r>
              <a:rPr lang="it-IT" dirty="0"/>
              <a:t>in </a:t>
            </a:r>
            <a:r>
              <a:rPr lang="it-IT" i="1" dirty="0"/>
              <a:t>Training/Test </a:t>
            </a:r>
            <a:r>
              <a:rPr lang="it-IT" i="1" dirty="0" err="1"/>
              <a:t>Proportion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Diviso il set in gruppi da 6 releases, si è scelta la release con migliori performance da ciascuno (4, 11, 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 contrario di </a:t>
            </a:r>
            <a:r>
              <a:rPr lang="it-IT" i="1" dirty="0" err="1"/>
              <a:t>BookKeeper</a:t>
            </a:r>
            <a:r>
              <a:rPr lang="it-IT" dirty="0"/>
              <a:t>, qui non è vero che le ultime releases hanno i risultati migliori: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release 18 non presenta classi </a:t>
            </a:r>
            <a:r>
              <a:rPr lang="it-IT" i="1" dirty="0"/>
              <a:t>buggy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9B4A43-7440-E9CD-10E3-B7DFF89B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25" y="1074419"/>
            <a:ext cx="3862192" cy="201562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b="1" cap="all" dirty="0"/>
              <a:t>Proportion: </a:t>
            </a:r>
            <a:r>
              <a:rPr lang="en-US" sz="2400" cap="all" dirty="0"/>
              <a:t>incremental vs</a:t>
            </a:r>
            <a:br>
              <a:rPr lang="en-US" sz="2400" cap="all" dirty="0"/>
            </a:br>
            <a:r>
              <a:rPr lang="en-US" sz="2400" cap="all" dirty="0"/>
              <a:t>Training/Test</a:t>
            </a:r>
            <a:endParaRPr lang="en-US" sz="2400" b="1" cap="all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660462-6D08-3153-0841-EF22B602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3067" y="1424857"/>
            <a:ext cx="6517065" cy="47855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F26BD-3287-8C87-F5A7-61CD880DAC9B}"/>
              </a:ext>
            </a:extLst>
          </p:cNvPr>
          <p:cNvSpPr txBox="1"/>
          <p:nvPr/>
        </p:nvSpPr>
        <p:spPr>
          <a:xfrm>
            <a:off x="1023562" y="2644260"/>
            <a:ext cx="3395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risultano così differenti come per </a:t>
            </a:r>
            <a:r>
              <a:rPr lang="it-IT" i="1" dirty="0" err="1"/>
              <a:t>BookKeeper</a:t>
            </a:r>
            <a:r>
              <a:rPr lang="it-IT" dirty="0"/>
              <a:t> a causa del numero più grande di releases che tende a far aderire il caso </a:t>
            </a:r>
            <a:r>
              <a:rPr lang="it-IT" i="1" dirty="0"/>
              <a:t>Training/Test</a:t>
            </a:r>
            <a:r>
              <a:rPr lang="it-IT" dirty="0"/>
              <a:t> al caso </a:t>
            </a:r>
            <a:r>
              <a:rPr lang="it-IT" i="1" dirty="0" err="1"/>
              <a:t>Incremental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Quest’ultimo è comunque migliore perché non risente di tanto </a:t>
            </a:r>
            <a:r>
              <a:rPr lang="it-IT" i="1" dirty="0" err="1"/>
              <a:t>snoring</a:t>
            </a:r>
            <a:r>
              <a:rPr lang="it-IT" dirty="0"/>
              <a:t> quanto il primo.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82F8CA-2D6A-73FF-EF9D-91A65755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203" y="1478279"/>
            <a:ext cx="6497604" cy="47737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 err="1"/>
              <a:t>classificatore</a:t>
            </a:r>
            <a:endParaRPr lang="en-US" sz="2400" b="1" cap="all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A6270D-6E04-9966-929D-4D3FD624AD56}"/>
              </a:ext>
            </a:extLst>
          </p:cNvPr>
          <p:cNvSpPr txBox="1"/>
          <p:nvPr/>
        </p:nvSpPr>
        <p:spPr>
          <a:xfrm>
            <a:off x="898994" y="2444710"/>
            <a:ext cx="3938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superiorità di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sul dataset è più accentuata rispetto all’analisi precedente.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dirty="0" err="1"/>
              <a:t>outlier</a:t>
            </a:r>
            <a:r>
              <a:rPr lang="it-IT" dirty="0"/>
              <a:t> di </a:t>
            </a:r>
            <a:r>
              <a:rPr lang="it-IT" dirty="0" err="1"/>
              <a:t>ZeroR</a:t>
            </a:r>
            <a:r>
              <a:rPr lang="it-IT" dirty="0"/>
              <a:t> su </a:t>
            </a:r>
            <a:r>
              <a:rPr lang="it-IT" i="1" dirty="0"/>
              <a:t>Kappa</a:t>
            </a:r>
            <a:r>
              <a:rPr lang="it-IT" dirty="0"/>
              <a:t> è ottenuto sull’ultima release che ha generato un test set di sole istanze negative: </a:t>
            </a:r>
            <a:r>
              <a:rPr lang="it-IT" dirty="0" err="1"/>
              <a:t>ZeroR</a:t>
            </a:r>
            <a:r>
              <a:rPr lang="it-IT" dirty="0"/>
              <a:t> ottiene una predizione perfetta.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0F458DC-B306-5AF5-482B-60336CD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feature selection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62" y="1491073"/>
            <a:ext cx="6517064" cy="47855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561F22-6D58-01BA-6514-D573469A6201}"/>
              </a:ext>
            </a:extLst>
          </p:cNvPr>
          <p:cNvSpPr txBox="1"/>
          <p:nvPr/>
        </p:nvSpPr>
        <p:spPr>
          <a:xfrm>
            <a:off x="7915846" y="2862556"/>
            <a:ext cx="3927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Scelto Random </a:t>
            </a:r>
            <a:r>
              <a:rPr lang="it-IT" dirty="0" err="1"/>
              <a:t>Forest</a:t>
            </a:r>
            <a:r>
              <a:rPr lang="it-IT" dirty="0"/>
              <a:t> come classificatore su cui basare l’analisi, l’applicazione della tecnica </a:t>
            </a:r>
            <a:r>
              <a:rPr lang="it-IT" b="1" i="1" dirty="0" err="1"/>
              <a:t>forward</a:t>
            </a:r>
            <a:r>
              <a:rPr lang="it-IT" b="1" i="1" dirty="0"/>
              <a:t> </a:t>
            </a:r>
            <a:r>
              <a:rPr lang="it-IT" b="1" i="1" dirty="0" err="1"/>
              <a:t>search</a:t>
            </a:r>
            <a:r>
              <a:rPr lang="it-IT" dirty="0"/>
              <a:t> mostra risultati migliori.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scelta di questa è basata sul fatto che, benché abbia ottenuto una AUC con mediana leggermente inferiore, tutte le altra metriche risultato più accentrate sulla propria mediana.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9AB23D-5EB4-A054-6C55-03C66C5E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6F67B-40C3-EC67-E112-7BA1FCC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B74C2-052F-9764-05F6-FC8DCA68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078"/>
            <a:ext cx="9807678" cy="459412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b="1" dirty="0">
                <a:solidFill>
                  <a:srgbClr val="000000"/>
                </a:solidFill>
              </a:rPr>
              <a:t>Contesto</a:t>
            </a:r>
          </a:p>
          <a:p>
            <a:pPr lvl="1"/>
            <a:r>
              <a:rPr lang="it-IT" sz="1800" b="0" i="0" u="none" strike="noStrike" baseline="0" dirty="0">
                <a:solidFill>
                  <a:srgbClr val="000000"/>
                </a:solidFill>
              </a:rPr>
              <a:t>Studio empirico finalizzato all’analisi dell</a:t>
            </a:r>
            <a:r>
              <a:rPr lang="it-IT" sz="1800" i="0" dirty="0">
                <a:solidFill>
                  <a:srgbClr val="000000"/>
                </a:solidFill>
              </a:rPr>
              <a:t>’accuratezza di modelli di machine learning nella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localizzazione di bug nel codice di progetti Apache open-source.</a:t>
            </a:r>
          </a:p>
          <a:p>
            <a:pPr lvl="1"/>
            <a:r>
              <a:rPr lang="it-IT" sz="2000" b="0" i="0" u="none" strike="noStrike" baseline="0" dirty="0">
                <a:solidFill>
                  <a:srgbClr val="000000"/>
                </a:solidFill>
              </a:rPr>
              <a:t>I progetti su cui si è basata l’analisi sono:</a:t>
            </a:r>
          </a:p>
          <a:p>
            <a:pPr lvl="2"/>
            <a:r>
              <a:rPr lang="it-IT" b="0" i="0" u="none" strike="noStrike" baseline="0" dirty="0" err="1">
                <a:solidFill>
                  <a:srgbClr val="000000"/>
                </a:solidFill>
              </a:rPr>
              <a:t>BookKeeper</a:t>
            </a:r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it-IT" dirty="0" err="1">
                <a:solidFill>
                  <a:srgbClr val="000000"/>
                </a:solidFill>
              </a:rPr>
              <a:t>OpenJPA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b="1" dirty="0">
                <a:solidFill>
                  <a:srgbClr val="000000"/>
                </a:solidFill>
              </a:rPr>
              <a:t>Scopo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M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isurare l’effetto di tecniche di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sampling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cost </a:t>
            </a:r>
            <a:r>
              <a:rPr lang="it-IT" sz="1800" b="0" u="none" strike="noStrike" baseline="0" dirty="0" err="1">
                <a:solidFill>
                  <a:srgbClr val="000000"/>
                </a:solidFill>
              </a:rPr>
              <a:t>sensitivity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e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feature </a:t>
            </a:r>
            <a:r>
              <a:rPr lang="it-IT" sz="1800" b="0" u="none" strike="noStrike" baseline="0" dirty="0" err="1">
                <a:solidFill>
                  <a:srgbClr val="000000"/>
                </a:solidFill>
              </a:rPr>
              <a:t>selection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, sull’accuratezza di modelli predittivi, al variare del classificatore e dei dataset utilizzati.</a:t>
            </a:r>
          </a:p>
          <a:p>
            <a:endParaRPr lang="en-US" sz="1800" i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12B045-A91F-4BF3-11CB-3110733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sampling e </a:t>
            </a:r>
            <a:br>
              <a:rPr lang="en-US" sz="2400" b="1" cap="all" dirty="0"/>
            </a:br>
            <a:r>
              <a:rPr lang="en-US" sz="2400" b="1" cap="all" dirty="0"/>
              <a:t>cost-sensitivity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0FE17C5B-9DD2-2996-C6F7-48BB4DE5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2415" y="1439334"/>
            <a:ext cx="7025843" cy="47249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91F482-3C11-5AE1-F924-49DA94CEF392}"/>
              </a:ext>
            </a:extLst>
          </p:cNvPr>
          <p:cNvSpPr txBox="1"/>
          <p:nvPr/>
        </p:nvSpPr>
        <p:spPr>
          <a:xfrm>
            <a:off x="969987" y="2876537"/>
            <a:ext cx="3459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Anche qui, l’applicazione di una matrice di costo non influisce sul risultato di </a:t>
            </a:r>
            <a:r>
              <a:rPr lang="it-IT" i="1" dirty="0" err="1"/>
              <a:t>precision</a:t>
            </a:r>
            <a:r>
              <a:rPr lang="it-IT" dirty="0"/>
              <a:t>,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, ma </a:t>
            </a:r>
            <a:r>
              <a:rPr lang="it-IT" b="1" dirty="0"/>
              <a:t>diminuisce</a:t>
            </a:r>
            <a:r>
              <a:rPr lang="it-IT" dirty="0"/>
              <a:t> l’AUC.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prima, l’utilizzo di </a:t>
            </a:r>
            <a:r>
              <a:rPr lang="it-IT" i="1" dirty="0"/>
              <a:t>under-sampling</a:t>
            </a:r>
            <a:r>
              <a:rPr lang="it-IT" dirty="0"/>
              <a:t> favorisce tutte le metriche eccetto la </a:t>
            </a:r>
            <a:r>
              <a:rPr lang="it-IT" i="1" dirty="0" err="1"/>
              <a:t>precision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8FC7FDC-B558-9962-CFA9-5A8DEA9E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08F18-3BE5-889B-C208-AC9D043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22AFCB-29F5-CD65-093B-E9541A9A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0" dirty="0"/>
              <a:t>L’ipotesi effettuata sul classificatore migliore è risultata corretta, così come l’utilizzo di una tecnica di </a:t>
            </a:r>
            <a:r>
              <a:rPr lang="it-IT" i="1" dirty="0"/>
              <a:t>feature </a:t>
            </a:r>
            <a:r>
              <a:rPr lang="it-IT" i="1" dirty="0" err="1"/>
              <a:t>selection</a:t>
            </a:r>
            <a:r>
              <a:rPr lang="it-IT" dirty="0"/>
              <a:t>.</a:t>
            </a:r>
          </a:p>
          <a:p>
            <a:r>
              <a:rPr lang="it-IT" i="0" dirty="0"/>
              <a:t>Tuttavia, a differenza di quanto previsto, l’utilizzo dell</a:t>
            </a:r>
            <a:r>
              <a:rPr lang="it-IT" dirty="0"/>
              <a:t>’</a:t>
            </a:r>
            <a:r>
              <a:rPr lang="it-IT" i="1" dirty="0"/>
              <a:t>under-sampling</a:t>
            </a:r>
            <a:r>
              <a:rPr lang="it-IT" dirty="0"/>
              <a:t> sembra favorire la performance di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  <a:p>
            <a:pPr lvl="1"/>
            <a:r>
              <a:rPr lang="it-IT" i="0" dirty="0"/>
              <a:t>Ciò significa che:</a:t>
            </a:r>
          </a:p>
          <a:p>
            <a:pPr lvl="2"/>
            <a:r>
              <a:rPr lang="it-IT" i="0" dirty="0"/>
              <a:t>Ridurre il numero di istanze di addestramento non comporta un decremento della qualità della predizione;</a:t>
            </a:r>
          </a:p>
          <a:p>
            <a:pPr lvl="2"/>
            <a:r>
              <a:rPr lang="it-IT" i="0" dirty="0"/>
              <a:t>La natura della presenza di bug in progetti software (pochi bug rispetto alla quantità di codice) non implica che questa vada mantenuta in un contesto di predizione degli stessi.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32633-7229-A4B1-A4E5-DB4A1BE8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FB038-D50E-D998-6520-F24F858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Riferimenti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DA0B0-1ABC-72C9-55D0-5AB2E2C1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2267565"/>
          </a:xfrm>
        </p:spPr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SonarCloud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https://sonarcloud.io/project/overview?id=livias1726_isw2_del1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https://github.com/livias1726/isw2_del1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BookKeeper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https://github.com/apache/bookkeeper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OpenJPA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): </a:t>
            </a:r>
            <a:r>
              <a:rPr lang="en-US" dirty="0">
                <a:hlinkClick r:id="rId5"/>
              </a:rPr>
              <a:t>https://github.com/apache/openjpa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D2A8F7-131C-1390-C278-6914A71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6F67B-40C3-EC67-E112-7BA1FCC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B74C2-052F-9764-05F6-FC8DCA68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1"/>
            <a:ext cx="9807678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200" b="1" dirty="0" err="1"/>
              <a:t>Ipotesi</a:t>
            </a:r>
            <a:r>
              <a:rPr lang="en-US" sz="2200" b="1" dirty="0"/>
              <a:t> </a:t>
            </a:r>
            <a:r>
              <a:rPr lang="en-US" sz="2200" b="1" dirty="0" err="1"/>
              <a:t>preliminare</a:t>
            </a:r>
            <a:endParaRPr lang="en-US" sz="2200" b="1" dirty="0"/>
          </a:p>
          <a:p>
            <a:pPr lvl="1"/>
            <a:r>
              <a:rPr lang="en-US" sz="1700" i="0" dirty="0"/>
              <a:t>A </a:t>
            </a:r>
            <a:r>
              <a:rPr lang="en-US" sz="1700" i="0" dirty="0" err="1"/>
              <a:t>fronte</a:t>
            </a:r>
            <a:r>
              <a:rPr lang="en-US" sz="1700" i="0" dirty="0"/>
              <a:t> di un input </a:t>
            </a:r>
            <a:r>
              <a:rPr lang="en-US" sz="1700" i="0" dirty="0" err="1"/>
              <a:t>formato</a:t>
            </a:r>
            <a:r>
              <a:rPr lang="en-US" sz="1700" i="0" dirty="0"/>
              <a:t> da:</a:t>
            </a:r>
          </a:p>
          <a:p>
            <a:pPr lvl="2"/>
            <a:r>
              <a:rPr lang="en-US" sz="1600" i="0" dirty="0" err="1"/>
              <a:t>Pochi</a:t>
            </a:r>
            <a:r>
              <a:rPr lang="en-US" sz="1600" i="0" dirty="0"/>
              <a:t> </a:t>
            </a:r>
            <a:r>
              <a:rPr lang="en-US" sz="1600" dirty="0" err="1"/>
              <a:t>esempi</a:t>
            </a:r>
            <a:r>
              <a:rPr lang="en-US" sz="1600" dirty="0"/>
              <a:t> </a:t>
            </a:r>
            <a:r>
              <a:rPr lang="en-US" sz="1600" dirty="0" err="1"/>
              <a:t>positivi</a:t>
            </a:r>
            <a:r>
              <a:rPr lang="en-US" sz="1600" dirty="0"/>
              <a:t>, rispetto ai </a:t>
            </a:r>
            <a:r>
              <a:rPr lang="en-US" sz="1600" dirty="0" err="1"/>
              <a:t>negativi</a:t>
            </a:r>
            <a:r>
              <a:rPr lang="en-US" sz="1600" dirty="0"/>
              <a:t>;</a:t>
            </a:r>
          </a:p>
          <a:p>
            <a:pPr lvl="2"/>
            <a:r>
              <a:rPr lang="en-US" sz="1600" dirty="0"/>
              <a:t>Dataset </a:t>
            </a:r>
            <a:r>
              <a:rPr lang="en-US" sz="1600" dirty="0" err="1"/>
              <a:t>relativamente</a:t>
            </a:r>
            <a:r>
              <a:rPr lang="en-US" sz="1600" dirty="0"/>
              <a:t> </a:t>
            </a:r>
            <a:r>
              <a:rPr lang="en-US" sz="1600" dirty="0" err="1"/>
              <a:t>piccoli</a:t>
            </a:r>
            <a:r>
              <a:rPr lang="en-US" sz="1600" dirty="0"/>
              <a:t> (poche </a:t>
            </a:r>
            <a:r>
              <a:rPr lang="en-US" sz="1600" dirty="0" err="1"/>
              <a:t>migliaia</a:t>
            </a:r>
            <a:r>
              <a:rPr lang="en-US" sz="1600" dirty="0"/>
              <a:t> di </a:t>
            </a:r>
            <a:r>
              <a:rPr lang="en-US" sz="1600" dirty="0" err="1"/>
              <a:t>istanze</a:t>
            </a:r>
            <a:r>
              <a:rPr lang="en-US" sz="1600" dirty="0"/>
              <a:t>, al </a:t>
            </a:r>
            <a:r>
              <a:rPr lang="en-US" sz="1600" dirty="0" err="1"/>
              <a:t>massimo</a:t>
            </a:r>
            <a:r>
              <a:rPr lang="en-US" sz="1600" dirty="0"/>
              <a:t>);</a:t>
            </a:r>
          </a:p>
          <a:p>
            <a:pPr lvl="2"/>
            <a:r>
              <a:rPr lang="en-US" sz="1600" dirty="0" err="1"/>
              <a:t>Utilizzo</a:t>
            </a:r>
            <a:r>
              <a:rPr lang="en-US" sz="1600" dirty="0"/>
              <a:t> di </a:t>
            </a:r>
            <a:r>
              <a:rPr lang="en-US" sz="1600" i="1" dirty="0"/>
              <a:t>features</a:t>
            </a:r>
            <a:r>
              <a:rPr lang="en-US" sz="1600" dirty="0"/>
              <a:t> </a:t>
            </a:r>
            <a:r>
              <a:rPr lang="en-US" sz="1600" dirty="0" err="1"/>
              <a:t>ridondanti</a:t>
            </a:r>
            <a:r>
              <a:rPr lang="en-US" sz="1600" dirty="0"/>
              <a:t>;</a:t>
            </a:r>
          </a:p>
          <a:p>
            <a:pPr lvl="1"/>
            <a:r>
              <a:rPr lang="en-US" sz="1800" i="0" dirty="0"/>
              <a:t>Si </a:t>
            </a:r>
            <a:r>
              <a:rPr lang="en-US" sz="1800" i="0" dirty="0" err="1"/>
              <a:t>ipotizza</a:t>
            </a:r>
            <a:r>
              <a:rPr lang="en-US" sz="1800" i="0" dirty="0"/>
              <a:t> </a:t>
            </a:r>
            <a:r>
              <a:rPr lang="en-US" sz="1800" i="0" dirty="0" err="1"/>
              <a:t>che</a:t>
            </a:r>
            <a:r>
              <a:rPr lang="en-US" sz="1800" i="0" dirty="0"/>
              <a:t> </a:t>
            </a:r>
            <a:r>
              <a:rPr lang="en-US" sz="1800" i="0" dirty="0" err="1"/>
              <a:t>l’accuratezza</a:t>
            </a:r>
            <a:r>
              <a:rPr lang="en-US" sz="1800" i="0" dirty="0"/>
              <a:t> </a:t>
            </a:r>
            <a:r>
              <a:rPr lang="en-US" sz="1800" i="0" dirty="0" err="1"/>
              <a:t>migliore</a:t>
            </a:r>
            <a:r>
              <a:rPr lang="en-US" sz="1800" i="0" dirty="0"/>
              <a:t> </a:t>
            </a:r>
            <a:r>
              <a:rPr lang="en-US" sz="1800" i="0" dirty="0" err="1"/>
              <a:t>sarà</a:t>
            </a:r>
            <a:r>
              <a:rPr lang="en-US" sz="1800" i="0" dirty="0"/>
              <a:t> data da:</a:t>
            </a:r>
          </a:p>
          <a:p>
            <a:pPr lvl="2"/>
            <a:r>
              <a:rPr lang="en-US" sz="1600" dirty="0"/>
              <a:t>Un </a:t>
            </a:r>
            <a:r>
              <a:rPr lang="en-US" sz="1600" b="1" dirty="0" err="1"/>
              <a:t>classificatore</a:t>
            </a:r>
            <a:r>
              <a:rPr lang="en-US" sz="1600" dirty="0"/>
              <a:t> di </a:t>
            </a:r>
            <a:r>
              <a:rPr lang="en-US" sz="1600" dirty="0" err="1"/>
              <a:t>tipo</a:t>
            </a:r>
            <a:r>
              <a:rPr lang="en-US" sz="1600" dirty="0"/>
              <a:t> Random Forest.</a:t>
            </a:r>
          </a:p>
          <a:p>
            <a:pPr lvl="3"/>
            <a:r>
              <a:rPr lang="en-US" sz="1600" i="0" dirty="0" err="1"/>
              <a:t>Generalmente</a:t>
            </a:r>
            <a:r>
              <a:rPr lang="en-US" sz="1600" i="0" dirty="0"/>
              <a:t>, </a:t>
            </a:r>
            <a:r>
              <a:rPr lang="en-US" sz="1600" i="0" dirty="0" err="1"/>
              <a:t>i</a:t>
            </a:r>
            <a:r>
              <a:rPr lang="en-US" sz="1600" i="0" dirty="0"/>
              <a:t> </a:t>
            </a:r>
            <a:r>
              <a:rPr lang="en-US" sz="1600" i="0" dirty="0" err="1"/>
              <a:t>modelli</a:t>
            </a:r>
            <a:r>
              <a:rPr lang="en-US" sz="1600" i="0" dirty="0"/>
              <a:t> di </a:t>
            </a:r>
            <a:r>
              <a:rPr lang="en-US" sz="1600" i="0" dirty="0" err="1"/>
              <a:t>tipo</a:t>
            </a:r>
            <a:r>
              <a:rPr lang="en-US" sz="1600" i="0" dirty="0"/>
              <a:t> </a:t>
            </a:r>
            <a:r>
              <a:rPr lang="en-US" sz="1600" dirty="0" err="1"/>
              <a:t>ensable</a:t>
            </a:r>
            <a:r>
              <a:rPr lang="en-US" sz="1600" i="0" dirty="0"/>
              <a:t> </a:t>
            </a:r>
            <a:r>
              <a:rPr lang="en-US" sz="1600" i="0" dirty="0" err="1"/>
              <a:t>tendono</a:t>
            </a:r>
            <a:r>
              <a:rPr lang="en-US" sz="1600" i="0" dirty="0"/>
              <a:t> ad </a:t>
            </a:r>
            <a:r>
              <a:rPr lang="en-US" sz="1600" i="0" dirty="0" err="1"/>
              <a:t>avere</a:t>
            </a:r>
            <a:r>
              <a:rPr lang="en-US" sz="1600" i="0" dirty="0"/>
              <a:t> </a:t>
            </a:r>
            <a:r>
              <a:rPr lang="en-US" sz="1600" i="0" dirty="0" err="1"/>
              <a:t>buone</a:t>
            </a:r>
            <a:r>
              <a:rPr lang="en-US" sz="1600" i="0" dirty="0"/>
              <a:t> </a:t>
            </a:r>
            <a:r>
              <a:rPr lang="en-US" sz="1600" i="0" dirty="0" err="1"/>
              <a:t>prestazioni</a:t>
            </a:r>
            <a:r>
              <a:rPr lang="en-US" sz="1600" i="0" dirty="0"/>
              <a:t> </a:t>
            </a:r>
            <a:r>
              <a:rPr lang="en-US" sz="1600" i="0" dirty="0" err="1"/>
              <a:t>su</a:t>
            </a:r>
            <a:r>
              <a:rPr lang="en-US" sz="1600" i="0" dirty="0"/>
              <a:t> dataset </a:t>
            </a:r>
            <a:r>
              <a:rPr lang="en-US" sz="1600" i="0" dirty="0" err="1"/>
              <a:t>piccoli</a:t>
            </a:r>
            <a:r>
              <a:rPr lang="en-US" sz="1600" i="0" dirty="0"/>
              <a:t>.</a:t>
            </a:r>
          </a:p>
          <a:p>
            <a:pPr lvl="2"/>
            <a:r>
              <a:rPr lang="en-US" sz="1600" dirty="0" err="1"/>
              <a:t>L’applicazione</a:t>
            </a:r>
            <a:r>
              <a:rPr lang="en-US" sz="1600" dirty="0"/>
              <a:t> di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tecnica</a:t>
            </a:r>
            <a:r>
              <a:rPr lang="en-US" sz="1600" dirty="0"/>
              <a:t> di </a:t>
            </a:r>
            <a:r>
              <a:rPr lang="en-US" sz="1600" b="1" i="1" dirty="0"/>
              <a:t>feature selection.</a:t>
            </a:r>
            <a:endParaRPr lang="en-US" sz="1600" i="1" dirty="0"/>
          </a:p>
          <a:p>
            <a:pPr lvl="3"/>
            <a:r>
              <a:rPr lang="en-US" sz="1600" i="0" dirty="0" err="1"/>
              <a:t>Tra</a:t>
            </a:r>
            <a:r>
              <a:rPr lang="en-US" sz="1600" i="0" dirty="0"/>
              <a:t> le </a:t>
            </a:r>
            <a:r>
              <a:rPr lang="en-US" sz="1600" dirty="0"/>
              <a:t>features </a:t>
            </a:r>
            <a:r>
              <a:rPr lang="en-US" sz="1600" i="0" dirty="0"/>
              <a:t>considerate </a:t>
            </a:r>
            <a:r>
              <a:rPr lang="en-US" sz="1600" i="0" dirty="0" err="1"/>
              <a:t>molte</a:t>
            </a:r>
            <a:r>
              <a:rPr lang="en-US" sz="1600" i="0" dirty="0"/>
              <a:t> </a:t>
            </a:r>
            <a:r>
              <a:rPr lang="en-US" sz="1600" i="0" dirty="0" err="1"/>
              <a:t>sono</a:t>
            </a:r>
            <a:r>
              <a:rPr lang="en-US" sz="1600" i="0" dirty="0"/>
              <a:t> </a:t>
            </a:r>
            <a:r>
              <a:rPr lang="en-US" sz="1600" i="0" dirty="0" err="1"/>
              <a:t>ridondanti</a:t>
            </a:r>
            <a:r>
              <a:rPr lang="en-US" sz="1600" i="0" dirty="0"/>
              <a:t>.</a:t>
            </a:r>
          </a:p>
          <a:p>
            <a:pPr lvl="2"/>
            <a:r>
              <a:rPr lang="en-US" sz="1600" dirty="0"/>
              <a:t>Una </a:t>
            </a:r>
            <a:r>
              <a:rPr lang="en-US" sz="1600" dirty="0" err="1"/>
              <a:t>classificazione</a:t>
            </a:r>
            <a:r>
              <a:rPr lang="en-US" sz="1600" dirty="0"/>
              <a:t> senza </a:t>
            </a:r>
            <a:r>
              <a:rPr lang="en-US" sz="1600" dirty="0" err="1"/>
              <a:t>applicazione</a:t>
            </a:r>
            <a:r>
              <a:rPr lang="en-US" sz="1600" dirty="0"/>
              <a:t> di </a:t>
            </a:r>
            <a:r>
              <a:rPr lang="en-US" sz="1600" i="1" dirty="0"/>
              <a:t>sampling</a:t>
            </a:r>
            <a:r>
              <a:rPr lang="en-US" sz="1600" dirty="0"/>
              <a:t> o </a:t>
            </a:r>
            <a:r>
              <a:rPr lang="en-US" sz="1600" i="1" dirty="0"/>
              <a:t>cost sensitivity.</a:t>
            </a:r>
            <a:endParaRPr lang="en-US" sz="1600" dirty="0"/>
          </a:p>
          <a:p>
            <a:pPr lvl="3"/>
            <a:r>
              <a:rPr lang="en-US" sz="1600" i="0" dirty="0"/>
              <a:t>Lo </a:t>
            </a:r>
            <a:r>
              <a:rPr lang="en-US" sz="1600" b="1" i="0" dirty="0" err="1"/>
              <a:t>sbilanciamento</a:t>
            </a:r>
            <a:r>
              <a:rPr lang="en-US" sz="1600" i="0" dirty="0"/>
              <a:t> </a:t>
            </a:r>
            <a:r>
              <a:rPr lang="en-US" sz="1600" i="0" dirty="0" err="1"/>
              <a:t>naturale</a:t>
            </a:r>
            <a:r>
              <a:rPr lang="en-US" sz="1600" i="0" dirty="0"/>
              <a:t> </a:t>
            </a:r>
            <a:r>
              <a:rPr lang="en-US" sz="1600" i="0" dirty="0" err="1"/>
              <a:t>delle</a:t>
            </a:r>
            <a:r>
              <a:rPr lang="en-US" sz="1600" i="0" dirty="0"/>
              <a:t> due </a:t>
            </a:r>
            <a:r>
              <a:rPr lang="en-US" sz="1600" i="0" dirty="0" err="1"/>
              <a:t>classi</a:t>
            </a:r>
            <a:r>
              <a:rPr lang="en-US" sz="1600" i="0" dirty="0"/>
              <a:t> è </a:t>
            </a:r>
            <a:r>
              <a:rPr lang="en-US" sz="1600" i="0" dirty="0" err="1"/>
              <a:t>intrinseco</a:t>
            </a:r>
            <a:r>
              <a:rPr lang="en-US" sz="1600" i="0" dirty="0"/>
              <a:t> </a:t>
            </a:r>
            <a:r>
              <a:rPr lang="en-US" sz="1600" i="0" dirty="0" err="1"/>
              <a:t>nella</a:t>
            </a:r>
            <a:r>
              <a:rPr lang="en-US" sz="1600" i="0" dirty="0"/>
              <a:t> natura del </a:t>
            </a:r>
            <a:r>
              <a:rPr lang="en-US" sz="1600" i="0" dirty="0" err="1"/>
              <a:t>problema</a:t>
            </a:r>
            <a:r>
              <a:rPr lang="en-US" sz="1600" i="0" dirty="0"/>
              <a:t>.</a:t>
            </a:r>
          </a:p>
          <a:p>
            <a:pPr lvl="2"/>
            <a:endParaRPr lang="en-US" sz="1600" i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63F3D1-C7CC-6FCD-F9E8-694344EA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Utilizzo di </a:t>
            </a:r>
            <a:r>
              <a:rPr lang="it-IT" sz="1800" b="1" i="1" dirty="0" err="1">
                <a:solidFill>
                  <a:srgbClr val="000000"/>
                </a:solidFill>
              </a:rPr>
              <a:t>Jira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delle </a:t>
            </a:r>
            <a:r>
              <a:rPr lang="it-IT" sz="1800" b="1" i="0" dirty="0">
                <a:solidFill>
                  <a:srgbClr val="000000"/>
                </a:solidFill>
              </a:rPr>
              <a:t>r</a:t>
            </a:r>
            <a:r>
              <a:rPr lang="it-IT" sz="1800" b="1" i="0" u="none" strike="noStrike" baseline="0" dirty="0">
                <a:solidFill>
                  <a:srgbClr val="000000"/>
                </a:solidFill>
              </a:rPr>
              <a:t>eleases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Sono prese solo quelle etichettate come </a:t>
            </a:r>
            <a:r>
              <a:rPr lang="it-IT" sz="1600" i="1" dirty="0">
                <a:solidFill>
                  <a:srgbClr val="000000"/>
                </a:solidFill>
              </a:rPr>
              <a:t>«</a:t>
            </a:r>
            <a:r>
              <a:rPr lang="it-IT" sz="1600" i="1" dirty="0" err="1">
                <a:solidFill>
                  <a:srgbClr val="000000"/>
                </a:solidFill>
              </a:rPr>
              <a:t>released</a:t>
            </a:r>
            <a:r>
              <a:rPr lang="it-IT" sz="1600" dirty="0">
                <a:solidFill>
                  <a:srgbClr val="000000"/>
                </a:solidFill>
              </a:rPr>
              <a:t>».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dei </a:t>
            </a:r>
            <a:r>
              <a:rPr lang="it-IT" sz="1800" b="1" i="0" dirty="0">
                <a:solidFill>
                  <a:srgbClr val="000000"/>
                </a:solidFill>
              </a:rPr>
              <a:t>tickets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 filtri utilizzati per selezionare i ticket sono:</a:t>
            </a:r>
          </a:p>
          <a:p>
            <a:pPr lvl="3"/>
            <a:r>
              <a:rPr lang="it-IT" sz="1600" i="0" dirty="0" err="1">
                <a:solidFill>
                  <a:srgbClr val="000000"/>
                </a:solidFill>
              </a:rPr>
              <a:t>Type</a:t>
            </a:r>
            <a:r>
              <a:rPr lang="it-IT" sz="1600" i="0" dirty="0">
                <a:solidFill>
                  <a:srgbClr val="000000"/>
                </a:solidFill>
              </a:rPr>
              <a:t>: </a:t>
            </a:r>
            <a:r>
              <a:rPr lang="it-IT" sz="1600" dirty="0">
                <a:solidFill>
                  <a:srgbClr val="000000"/>
                </a:solidFill>
              </a:rPr>
              <a:t>Bug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Status: </a:t>
            </a:r>
            <a:r>
              <a:rPr lang="it-IT" sz="1600" dirty="0" err="1">
                <a:solidFill>
                  <a:srgbClr val="000000"/>
                </a:solidFill>
              </a:rPr>
              <a:t>Resolved</a:t>
            </a:r>
            <a:r>
              <a:rPr lang="it-IT" sz="1600" dirty="0">
                <a:solidFill>
                  <a:srgbClr val="000000"/>
                </a:solidFill>
              </a:rPr>
              <a:t> OR </a:t>
            </a:r>
            <a:r>
              <a:rPr lang="it-IT" sz="1600" dirty="0" err="1">
                <a:solidFill>
                  <a:srgbClr val="000000"/>
                </a:solidFill>
              </a:rPr>
              <a:t>Closed</a:t>
            </a:r>
            <a:endParaRPr lang="it-IT" sz="1600" i="0" dirty="0">
              <a:solidFill>
                <a:srgbClr val="000000"/>
              </a:solidFill>
            </a:endParaRPr>
          </a:p>
          <a:p>
            <a:pPr lvl="3"/>
            <a:r>
              <a:rPr lang="it-IT" sz="1600" i="0" dirty="0" err="1">
                <a:solidFill>
                  <a:srgbClr val="000000"/>
                </a:solidFill>
              </a:rPr>
              <a:t>Resolution</a:t>
            </a:r>
            <a:r>
              <a:rPr lang="it-IT" sz="1600" i="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Fixed</a:t>
            </a:r>
            <a:endParaRPr lang="it-IT" sz="1600" dirty="0">
              <a:solidFill>
                <a:srgbClr val="000000"/>
              </a:solidFill>
            </a:endParaRP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La lista viene ulteriormente filtrata per: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Tickets riferiti dai </a:t>
            </a:r>
            <a:r>
              <a:rPr lang="it-IT" sz="1600" i="0" dirty="0" err="1">
                <a:solidFill>
                  <a:srgbClr val="000000"/>
                </a:solidFill>
              </a:rPr>
              <a:t>commits</a:t>
            </a:r>
            <a:endParaRPr lang="it-IT" sz="1600" i="0" dirty="0">
              <a:solidFill>
                <a:srgbClr val="000000"/>
              </a:solidFill>
            </a:endParaRP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Tickets con opening e fix </a:t>
            </a:r>
            <a:r>
              <a:rPr lang="it-IT" sz="1600" i="0" dirty="0" err="1">
                <a:solidFill>
                  <a:srgbClr val="000000"/>
                </a:solidFill>
              </a:rPr>
              <a:t>versions</a:t>
            </a:r>
            <a:r>
              <a:rPr lang="it-IT" sz="1600" i="0" dirty="0">
                <a:solidFill>
                  <a:srgbClr val="000000"/>
                </a:solidFill>
              </a:rPr>
              <a:t> valide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23C2A2-5937-7809-E4CC-4A0F62FC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Utilizzo di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Git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dei </a:t>
            </a:r>
            <a:r>
              <a:rPr lang="it-IT" sz="1800" b="1" i="0" dirty="0" err="1">
                <a:solidFill>
                  <a:srgbClr val="000000"/>
                </a:solidFill>
              </a:rPr>
              <a:t>commits</a:t>
            </a:r>
            <a:r>
              <a:rPr lang="it-IT" sz="1800" i="0" dirty="0">
                <a:solidFill>
                  <a:srgbClr val="000000"/>
                </a:solidFill>
              </a:rPr>
              <a:t> del progetto considerato.</a:t>
            </a:r>
            <a:endParaRPr lang="it-IT" sz="1600" i="0" dirty="0">
              <a:solidFill>
                <a:srgbClr val="000000"/>
              </a:solidFill>
            </a:endParaRP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delle </a:t>
            </a:r>
            <a:r>
              <a:rPr lang="it-IT" sz="1800" b="1" i="0" dirty="0">
                <a:solidFill>
                  <a:srgbClr val="000000"/>
                </a:solidFill>
              </a:rPr>
              <a:t>classi</a:t>
            </a:r>
            <a:r>
              <a:rPr lang="it-IT" sz="1800" i="0" dirty="0">
                <a:solidFill>
                  <a:srgbClr val="000000"/>
                </a:solidFill>
              </a:rPr>
              <a:t> java presenti in ogni release.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Analisi delle differenze tra gli alberi associati a </a:t>
            </a:r>
            <a:r>
              <a:rPr lang="it-IT" sz="1600" i="0" dirty="0" err="1">
                <a:solidFill>
                  <a:srgbClr val="000000"/>
                </a:solidFill>
              </a:rPr>
              <a:t>commits</a:t>
            </a:r>
            <a:r>
              <a:rPr lang="it-IT" sz="1600" i="0" dirty="0">
                <a:solidFill>
                  <a:srgbClr val="000000"/>
                </a:solidFill>
              </a:rPr>
              <a:t> consecutivi:</a:t>
            </a:r>
          </a:p>
          <a:p>
            <a:pPr lvl="3"/>
            <a:r>
              <a:rPr lang="it-IT" sz="1600" b="0" i="0" u="none" strike="noStrike" baseline="0" dirty="0">
                <a:solidFill>
                  <a:srgbClr val="000000"/>
                </a:solidFill>
              </a:rPr>
              <a:t>Per ogni file (in ogni release) sono calcolate come </a:t>
            </a:r>
            <a:r>
              <a:rPr lang="it-IT" sz="1600" b="0" u="none" strike="noStrike" baseline="0" dirty="0">
                <a:solidFill>
                  <a:srgbClr val="000000"/>
                </a:solidFill>
              </a:rPr>
              <a:t>features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Per release: </a:t>
            </a:r>
          </a:p>
          <a:p>
            <a:pPr lvl="5"/>
            <a:r>
              <a:rPr lang="it-IT" sz="1400" dirty="0" err="1">
                <a:solidFill>
                  <a:srgbClr val="000000"/>
                </a:solidFill>
              </a:rPr>
              <a:t>LOC_touched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ChgSetSize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MAX_ChgSet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AVG_ChgSet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endParaRPr lang="it-IT" sz="1400" b="0" i="0" u="none" strike="noStrike" baseline="0" dirty="0">
              <a:solidFill>
                <a:srgbClr val="000000"/>
              </a:solidFill>
            </a:endParaRPr>
          </a:p>
          <a:p>
            <a:pPr lvl="4"/>
            <a:r>
              <a:rPr lang="it-IT" sz="1400" dirty="0">
                <a:solidFill>
                  <a:srgbClr val="000000"/>
                </a:solidFill>
              </a:rPr>
              <a:t>Per lifecycle: </a:t>
            </a:r>
          </a:p>
          <a:p>
            <a:pPr lvl="5"/>
            <a:r>
              <a:rPr lang="it-IT" sz="1400" dirty="0">
                <a:solidFill>
                  <a:srgbClr val="000000"/>
                </a:solidFill>
              </a:rPr>
              <a:t>Size, NR, </a:t>
            </a:r>
            <a:r>
              <a:rPr lang="it-IT" sz="1400" dirty="0" err="1">
                <a:solidFill>
                  <a:srgbClr val="000000"/>
                </a:solidFill>
              </a:rPr>
              <a:t>NFix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NAuth</a:t>
            </a:r>
            <a:r>
              <a:rPr lang="it-IT" sz="1400" dirty="0">
                <a:solidFill>
                  <a:srgbClr val="000000"/>
                </a:solidFill>
              </a:rPr>
              <a:t>, Age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Le classi a cui l’istanza può appartenere sono: buggy (positiva) o non buggy (negativa)</a:t>
            </a:r>
            <a:r>
              <a:rPr lang="it-IT" sz="1400" i="0" dirty="0">
                <a:solidFill>
                  <a:srgbClr val="000000"/>
                </a:solidFill>
              </a:rPr>
              <a:t>. </a:t>
            </a:r>
          </a:p>
          <a:p>
            <a:pPr lvl="4"/>
            <a:endParaRPr lang="it-IT" sz="1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FE466B-79E9-D0AF-CA2C-DFFE31BD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Tecniche di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i="0" dirty="0">
                <a:solidFill>
                  <a:srgbClr val="000000"/>
                </a:solidFill>
              </a:rPr>
              <a:t>s</a:t>
            </a:r>
            <a:r>
              <a:rPr lang="it-IT" sz="1600" i="0" dirty="0">
                <a:solidFill>
                  <a:srgbClr val="000000"/>
                </a:solidFill>
              </a:rPr>
              <a:t>ono state utilizzate due tecniche di </a:t>
            </a:r>
            <a:r>
              <a:rPr lang="it-IT" sz="1600" i="1" dirty="0" err="1">
                <a:solidFill>
                  <a:srgbClr val="000000"/>
                </a:solidFill>
              </a:rPr>
              <a:t>Proportion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per ricavare l’</a:t>
            </a:r>
            <a:r>
              <a:rPr lang="it-IT" sz="1600" i="1" dirty="0" err="1">
                <a:solidFill>
                  <a:srgbClr val="000000"/>
                </a:solidFill>
              </a:rPr>
              <a:t>Injected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1" dirty="0" err="1">
                <a:solidFill>
                  <a:srgbClr val="000000"/>
                </a:solidFill>
              </a:rPr>
              <a:t>version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dei bug, entrambe successive ad una prima analisi di tipo </a:t>
            </a:r>
            <a:r>
              <a:rPr lang="it-IT" sz="1600" i="1" dirty="0" err="1">
                <a:solidFill>
                  <a:srgbClr val="000000"/>
                </a:solidFill>
              </a:rPr>
              <a:t>Cold</a:t>
            </a:r>
            <a:r>
              <a:rPr lang="it-IT" sz="1600" i="1" dirty="0">
                <a:solidFill>
                  <a:srgbClr val="000000"/>
                </a:solidFill>
              </a:rPr>
              <a:t> Start</a:t>
            </a:r>
            <a:r>
              <a:rPr lang="it-IT" sz="1600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it-IT" sz="1800" b="1" i="1" dirty="0" err="1">
                <a:solidFill>
                  <a:srgbClr val="000000"/>
                </a:solidFill>
              </a:rPr>
              <a:t>Cold</a:t>
            </a:r>
            <a:r>
              <a:rPr lang="it-IT" sz="1800" b="1" i="1" dirty="0">
                <a:solidFill>
                  <a:srgbClr val="000000"/>
                </a:solidFill>
              </a:rPr>
              <a:t> Start</a:t>
            </a:r>
            <a:r>
              <a:rPr lang="it-IT" sz="1800" i="0" dirty="0">
                <a:solidFill>
                  <a:srgbClr val="000000"/>
                </a:solidFill>
              </a:rPr>
              <a:t>: calcolato su 5 progetti Apache </a:t>
            </a:r>
            <a:r>
              <a:rPr lang="it-IT" sz="1800" dirty="0">
                <a:solidFill>
                  <a:srgbClr val="000000"/>
                </a:solidFill>
              </a:rPr>
              <a:t>(</a:t>
            </a:r>
            <a:r>
              <a:rPr lang="it-IT" sz="1800" dirty="0" err="1">
                <a:solidFill>
                  <a:srgbClr val="000000"/>
                </a:solidFill>
              </a:rPr>
              <a:t>Avro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Storm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Zookeeper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Syncope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Tajo</a:t>
            </a:r>
            <a:r>
              <a:rPr lang="it-IT" sz="1800" dirty="0">
                <a:solidFill>
                  <a:srgbClr val="000000"/>
                </a:solidFill>
              </a:rPr>
              <a:t>).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Valore fissato per motivi di efficienza: </a:t>
            </a:r>
            <a:r>
              <a:rPr lang="it-IT" sz="1600" b="1" i="0" dirty="0">
                <a:solidFill>
                  <a:srgbClr val="000000"/>
                </a:solidFill>
              </a:rPr>
              <a:t>0,68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b="1" i="1" dirty="0" err="1">
                <a:solidFill>
                  <a:srgbClr val="000000"/>
                </a:solidFill>
              </a:rPr>
              <a:t>Incremental</a:t>
            </a:r>
            <a:r>
              <a:rPr lang="it-IT" sz="1800" b="1" i="1" dirty="0">
                <a:solidFill>
                  <a:srgbClr val="000000"/>
                </a:solidFill>
              </a:rPr>
              <a:t>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 viene generato un solo dataset con la conoscenza completa delle releases fino all’ultima disponibile.</a:t>
            </a:r>
            <a:endParaRPr lang="it-IT" sz="1600" i="1" dirty="0">
              <a:solidFill>
                <a:srgbClr val="000000"/>
              </a:solidFill>
            </a:endParaRPr>
          </a:p>
          <a:p>
            <a:pPr lvl="1"/>
            <a:r>
              <a:rPr lang="it-IT" sz="1800" b="1" i="1" dirty="0">
                <a:solidFill>
                  <a:srgbClr val="000000"/>
                </a:solidFill>
              </a:rPr>
              <a:t>Training/Test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 vengono generati </a:t>
            </a:r>
            <a:r>
              <a:rPr lang="it-IT" sz="1800" dirty="0">
                <a:solidFill>
                  <a:srgbClr val="000000"/>
                </a:solidFill>
              </a:rPr>
              <a:t>R </a:t>
            </a:r>
            <a:r>
              <a:rPr lang="it-IT" sz="1800" i="0" dirty="0">
                <a:solidFill>
                  <a:srgbClr val="000000"/>
                </a:solidFill>
              </a:rPr>
              <a:t>training set, con </a:t>
            </a:r>
            <a:r>
              <a:rPr lang="it-IT" sz="1800" dirty="0">
                <a:solidFill>
                  <a:srgbClr val="000000"/>
                </a:solidFill>
              </a:rPr>
              <a:t>R</a:t>
            </a:r>
            <a:r>
              <a:rPr lang="it-IT" sz="1800" i="0" dirty="0">
                <a:solidFill>
                  <a:srgbClr val="000000"/>
                </a:solidFill>
              </a:rPr>
              <a:t> il numero disponibile di releases, ed un unico test set.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Ogni training set è relativo ad uno snapshot temporale per release del progetto: 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Ciascuno possiede la sola conoscenza delle releases dalla 1 a quella ad esso relativa.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test set è costruito con la conoscenza completa delle releases.</a:t>
            </a:r>
            <a:endParaRPr lang="it-IT" sz="1600" dirty="0">
              <a:solidFill>
                <a:srgbClr val="000000"/>
              </a:solidFill>
            </a:endParaRPr>
          </a:p>
          <a:p>
            <a:pPr lvl="1"/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B75F0B-D6A0-F299-46A7-7C10B55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1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Considerazioni </a:t>
            </a:r>
            <a:r>
              <a:rPr lang="it-IT" sz="1800" dirty="0">
                <a:solidFill>
                  <a:srgbClr val="000000"/>
                </a:solidFill>
              </a:rPr>
              <a:t>sullo</a:t>
            </a:r>
            <a:r>
              <a:rPr lang="it-IT" sz="1800" i="0" dirty="0">
                <a:solidFill>
                  <a:srgbClr val="000000"/>
                </a:solidFill>
              </a:rPr>
              <a:t> </a:t>
            </a:r>
            <a:r>
              <a:rPr lang="it-IT" sz="1800" b="1" i="1" dirty="0" err="1">
                <a:solidFill>
                  <a:srgbClr val="000000"/>
                </a:solidFill>
              </a:rPr>
              <a:t>Snoring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  <a:endParaRPr lang="it-IT" sz="1800" b="1" dirty="0">
              <a:solidFill>
                <a:srgbClr val="000000"/>
              </a:solidFill>
            </a:endParaRPr>
          </a:p>
          <a:p>
            <a:pPr lvl="1"/>
            <a:r>
              <a:rPr lang="it-IT" sz="1800" i="1" dirty="0" err="1">
                <a:solidFill>
                  <a:srgbClr val="000000"/>
                </a:solidFill>
              </a:rPr>
              <a:t>Incremental</a:t>
            </a:r>
            <a:r>
              <a:rPr lang="it-IT" sz="1800" i="1" dirty="0">
                <a:solidFill>
                  <a:srgbClr val="000000"/>
                </a:solidFill>
              </a:rPr>
              <a:t> </a:t>
            </a:r>
            <a:r>
              <a:rPr lang="it-IT" sz="1800" i="1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 </a:t>
            </a:r>
            <a:r>
              <a:rPr lang="it-IT" sz="1800" i="0" dirty="0">
                <a:solidFill>
                  <a:srgbClr val="000000"/>
                </a:solidFill>
              </a:rPr>
              <a:t>dal dataset viene tagliata la seconda metà delle releases disponibili, per ridurre la presenza di classi affette da </a:t>
            </a:r>
            <a:r>
              <a:rPr lang="it-IT" sz="1800" i="0" dirty="0" err="1">
                <a:solidFill>
                  <a:srgbClr val="000000"/>
                </a:solidFill>
              </a:rPr>
              <a:t>snoring</a:t>
            </a:r>
            <a:r>
              <a:rPr lang="it-IT" sz="18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i="1" dirty="0">
                <a:solidFill>
                  <a:srgbClr val="000000"/>
                </a:solidFill>
              </a:rPr>
              <a:t>Training/Test </a:t>
            </a:r>
            <a:r>
              <a:rPr lang="it-IT" sz="1800" i="1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 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 training set sono costruiti rimuovendo la conoscenza delle releases future, perciò includeranno classi affette da </a:t>
            </a:r>
            <a:r>
              <a:rPr lang="it-IT" sz="1600" dirty="0" err="1">
                <a:solidFill>
                  <a:srgbClr val="000000"/>
                </a:solidFill>
              </a:rPr>
              <a:t>snoring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test set è costruito con la conoscenza di ogni release, tagliando la seconda metà delle release disponibili per ridurre le classi affette da </a:t>
            </a:r>
            <a:r>
              <a:rPr lang="it-IT" sz="1600" dirty="0" err="1">
                <a:solidFill>
                  <a:srgbClr val="000000"/>
                </a:solidFill>
              </a:rPr>
              <a:t>snoring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6874B-D748-40CB-5988-8505D58A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Considerazioni aggiuntive: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Limite per </a:t>
            </a:r>
            <a:r>
              <a:rPr lang="it-IT" sz="1800" b="1" i="0" dirty="0" err="1">
                <a:solidFill>
                  <a:srgbClr val="000000"/>
                </a:solidFill>
              </a:rPr>
              <a:t>BookKeeper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supporto di </a:t>
            </a:r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 su </a:t>
            </a:r>
            <a:r>
              <a:rPr lang="it-IT" sz="1600" i="0" dirty="0" err="1">
                <a:solidFill>
                  <a:srgbClr val="000000"/>
                </a:solidFill>
              </a:rPr>
              <a:t>Jira</a:t>
            </a:r>
            <a:r>
              <a:rPr lang="it-IT" sz="1600" i="0" dirty="0">
                <a:solidFill>
                  <a:srgbClr val="000000"/>
                </a:solidFill>
              </a:rPr>
              <a:t> è terminato il 17/10/2017.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L’analisi su </a:t>
            </a:r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 è eseguita come se l’ultimo aggiornamento fosse stato fatto in tale data.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Percentuale di (</a:t>
            </a:r>
            <a:r>
              <a:rPr lang="it-IT" sz="1800" dirty="0">
                <a:solidFill>
                  <a:srgbClr val="000000"/>
                </a:solidFill>
              </a:rPr>
              <a:t>bug</a:t>
            </a:r>
            <a:r>
              <a:rPr lang="it-IT" sz="1800" i="0" dirty="0">
                <a:solidFill>
                  <a:srgbClr val="000000"/>
                </a:solidFill>
              </a:rPr>
              <a:t>) </a:t>
            </a:r>
            <a:r>
              <a:rPr lang="it-IT" sz="1800" b="1" i="1" dirty="0">
                <a:solidFill>
                  <a:srgbClr val="000000"/>
                </a:solidFill>
              </a:rPr>
              <a:t>linkage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: 92,3 %</a:t>
            </a:r>
          </a:p>
          <a:p>
            <a:pPr lvl="2"/>
            <a:r>
              <a:rPr lang="it-IT" sz="1600" i="0" dirty="0" err="1">
                <a:solidFill>
                  <a:srgbClr val="000000"/>
                </a:solidFill>
              </a:rPr>
              <a:t>OpenJPA</a:t>
            </a:r>
            <a:r>
              <a:rPr lang="it-IT" sz="1600" i="0" dirty="0">
                <a:solidFill>
                  <a:srgbClr val="000000"/>
                </a:solidFill>
              </a:rPr>
              <a:t>: 88,88 %</a:t>
            </a:r>
          </a:p>
          <a:p>
            <a:pPr lvl="3"/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517B35-8520-F783-1EF3-7B5B8F55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2 – Analisi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Utilizzo di </a:t>
            </a:r>
            <a:r>
              <a:rPr lang="it-IT" sz="1800" b="1" i="0" dirty="0" err="1">
                <a:solidFill>
                  <a:srgbClr val="000000"/>
                </a:solidFill>
              </a:rPr>
              <a:t>Weka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Conversione dei file .csv in file .</a:t>
            </a:r>
            <a:r>
              <a:rPr lang="it-IT" sz="1800" i="0" dirty="0" err="1">
                <a:solidFill>
                  <a:srgbClr val="000000"/>
                </a:solidFill>
              </a:rPr>
              <a:t>arff</a:t>
            </a:r>
            <a:r>
              <a:rPr lang="it-IT" sz="1800" i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di configurazioni del modello da valutare:</a:t>
            </a:r>
          </a:p>
          <a:p>
            <a:pPr lvl="2"/>
            <a:r>
              <a:rPr lang="it-IT" sz="1600" b="0" i="0" u="none" strike="noStrike" baseline="0" dirty="0">
                <a:solidFill>
                  <a:srgbClr val="000000"/>
                </a:solidFill>
              </a:rPr>
              <a:t>Classificatore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ZeroR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Utilizzato senza ulteriori filtri come </a:t>
            </a:r>
            <a:r>
              <a:rPr lang="it-IT" sz="1600" b="1" dirty="0">
                <a:solidFill>
                  <a:srgbClr val="000000"/>
                </a:solidFill>
              </a:rPr>
              <a:t>baseline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  <a:endParaRPr lang="it-IT" sz="1600" b="1" i="0" dirty="0">
              <a:solidFill>
                <a:srgbClr val="000000"/>
              </a:solidFill>
            </a:endParaRPr>
          </a:p>
          <a:p>
            <a:pPr lvl="2"/>
            <a:r>
              <a:rPr lang="it-IT" sz="1600" b="0" i="0" u="none" strike="noStrike" baseline="0" dirty="0">
                <a:solidFill>
                  <a:srgbClr val="000000"/>
                </a:solidFill>
              </a:rPr>
              <a:t>Classificatori </a:t>
            </a:r>
            <a:r>
              <a:rPr lang="it-IT" sz="1600" b="1" i="0" u="none" strike="noStrike" baseline="0" dirty="0">
                <a:solidFill>
                  <a:srgbClr val="000000"/>
                </a:solidFill>
              </a:rPr>
              <a:t>Random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Forest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Naive</a:t>
            </a:r>
            <a:r>
              <a:rPr lang="it-IT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Bayes</a:t>
            </a:r>
            <a:r>
              <a:rPr lang="it-IT" sz="1600" b="1" i="0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e </a:t>
            </a:r>
            <a:r>
              <a:rPr lang="it-IT" sz="1600" b="1" dirty="0" err="1">
                <a:solidFill>
                  <a:srgbClr val="000000"/>
                </a:solidFill>
              </a:rPr>
              <a:t>IBk</a:t>
            </a:r>
            <a:r>
              <a:rPr lang="it-IT" sz="1600" i="0" dirty="0">
                <a:solidFill>
                  <a:srgbClr val="000000"/>
                </a:solidFill>
              </a:rPr>
              <a:t>:</a:t>
            </a:r>
            <a:endParaRPr lang="it-IT" sz="1600" b="1" i="0" dirty="0">
              <a:solidFill>
                <a:srgbClr val="000000"/>
              </a:solidFill>
            </a:endParaRPr>
          </a:p>
          <a:p>
            <a:pPr lvl="3"/>
            <a:r>
              <a:rPr lang="it-IT" sz="1600" b="0" i="0" u="none" strike="noStrike" baseline="0" dirty="0">
                <a:solidFill>
                  <a:srgbClr val="000000"/>
                </a:solidFill>
              </a:rPr>
              <a:t>Utilizzati </a:t>
            </a:r>
            <a:r>
              <a:rPr lang="it-IT" sz="1600" i="0" dirty="0">
                <a:solidFill>
                  <a:srgbClr val="000000"/>
                </a:solidFill>
              </a:rPr>
              <a:t>in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 combinazione a:</a:t>
            </a:r>
          </a:p>
          <a:p>
            <a:pPr lvl="4"/>
            <a:r>
              <a:rPr lang="it-IT" sz="1400" dirty="0">
                <a:solidFill>
                  <a:srgbClr val="000000"/>
                </a:solidFill>
              </a:rPr>
              <a:t>No </a:t>
            </a:r>
            <a:r>
              <a:rPr lang="it-IT" sz="1400" b="1" i="1" dirty="0">
                <a:solidFill>
                  <a:srgbClr val="000000"/>
                </a:solidFill>
              </a:rPr>
              <a:t>feature </a:t>
            </a:r>
            <a:r>
              <a:rPr lang="it-IT" sz="1400" b="1" i="1" dirty="0" err="1">
                <a:solidFill>
                  <a:srgbClr val="000000"/>
                </a:solidFill>
              </a:rPr>
              <a:t>selection</a:t>
            </a:r>
            <a:r>
              <a:rPr lang="it-IT" sz="1400" b="1" i="1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000000"/>
                </a:solidFill>
              </a:rPr>
              <a:t>o </a:t>
            </a:r>
            <a:r>
              <a:rPr lang="it-IT" sz="1400" i="1" dirty="0" err="1">
                <a:solidFill>
                  <a:srgbClr val="000000"/>
                </a:solidFill>
              </a:rPr>
              <a:t>forward</a:t>
            </a:r>
            <a:r>
              <a:rPr lang="it-IT" sz="1400" i="1" dirty="0">
                <a:solidFill>
                  <a:srgbClr val="000000"/>
                </a:solidFill>
              </a:rPr>
              <a:t> </a:t>
            </a:r>
            <a:r>
              <a:rPr lang="it-IT" sz="1400" i="1" dirty="0" err="1">
                <a:solidFill>
                  <a:srgbClr val="000000"/>
                </a:solidFill>
              </a:rPr>
              <a:t>search</a:t>
            </a:r>
            <a:r>
              <a:rPr lang="it-IT" sz="1400" i="0" dirty="0">
                <a:solidFill>
                  <a:srgbClr val="000000"/>
                </a:solidFill>
              </a:rPr>
              <a:t>;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No </a:t>
            </a:r>
            <a:r>
              <a:rPr lang="it-IT" sz="1400" b="1" i="1" u="none" strike="noStrike" baseline="0" dirty="0">
                <a:solidFill>
                  <a:srgbClr val="000000"/>
                </a:solidFill>
              </a:rPr>
              <a:t>sampling</a:t>
            </a:r>
            <a:r>
              <a:rPr lang="it-IT" sz="140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400" i="1" u="none" strike="noStrike" baseline="0" dirty="0">
                <a:solidFill>
                  <a:srgbClr val="000000"/>
                </a:solidFill>
              </a:rPr>
              <a:t>under-sampling </a:t>
            </a:r>
            <a:r>
              <a:rPr lang="it-IT" sz="1400" u="none" strike="noStrike" baseline="0" dirty="0">
                <a:solidFill>
                  <a:srgbClr val="000000"/>
                </a:solidFill>
              </a:rPr>
              <a:t>o </a:t>
            </a:r>
            <a:r>
              <a:rPr lang="it-IT" sz="1400" i="1" u="none" strike="noStrike" baseline="0" dirty="0">
                <a:solidFill>
                  <a:srgbClr val="000000"/>
                </a:solidFill>
              </a:rPr>
              <a:t>over-sampling</a:t>
            </a:r>
            <a:r>
              <a:rPr lang="it-IT" sz="1400" i="0" dirty="0">
                <a:solidFill>
                  <a:srgbClr val="000000"/>
                </a:solidFill>
              </a:rPr>
              <a:t>;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No </a:t>
            </a:r>
            <a:r>
              <a:rPr lang="it-IT" sz="1400" b="1" i="1" dirty="0">
                <a:solidFill>
                  <a:srgbClr val="000000"/>
                </a:solidFill>
              </a:rPr>
              <a:t>cost </a:t>
            </a:r>
            <a:r>
              <a:rPr lang="it-IT" sz="1400" b="1" i="1" dirty="0" err="1">
                <a:solidFill>
                  <a:srgbClr val="000000"/>
                </a:solidFill>
              </a:rPr>
              <a:t>sensitivity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i="1" dirty="0">
                <a:solidFill>
                  <a:srgbClr val="000000"/>
                </a:solidFill>
              </a:rPr>
              <a:t>sensitive </a:t>
            </a:r>
            <a:r>
              <a:rPr lang="it-IT" sz="1400" i="1" dirty="0" err="1">
                <a:solidFill>
                  <a:srgbClr val="000000"/>
                </a:solidFill>
              </a:rPr>
              <a:t>threshold</a:t>
            </a:r>
            <a:r>
              <a:rPr lang="it-IT" sz="1400" i="1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000000"/>
                </a:solidFill>
              </a:rPr>
              <a:t>o </a:t>
            </a:r>
            <a:r>
              <a:rPr lang="it-IT" sz="1400" i="1" dirty="0">
                <a:solidFill>
                  <a:srgbClr val="000000"/>
                </a:solidFill>
              </a:rPr>
              <a:t>sensitive learning</a:t>
            </a:r>
            <a:r>
              <a:rPr lang="it-IT" sz="1400" dirty="0">
                <a:solidFill>
                  <a:srgbClr val="000000"/>
                </a:solidFill>
              </a:rPr>
              <a:t>;</a:t>
            </a:r>
            <a:endParaRPr lang="it-IT" sz="1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C7215F-FBCE-723B-944C-BE0F48F6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2404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382</TotalTime>
  <Words>1574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Ritaglio</vt:lpstr>
      <vt:lpstr>Machine Learning  for  software engineering</vt:lpstr>
      <vt:lpstr>Introduzione</vt:lpstr>
      <vt:lpstr>Introduzione</vt:lpstr>
      <vt:lpstr>Progettazione  Milestone 1: costruzione del dataset</vt:lpstr>
      <vt:lpstr>Progettazione  Milestone 1: costruzione del dataset</vt:lpstr>
      <vt:lpstr>Progettazione Milestone 1: costruzione del dataset</vt:lpstr>
      <vt:lpstr>Progettazione Milestone 1: costruzione del dataset</vt:lpstr>
      <vt:lpstr>Progettazione Milestone 1: costruzione del dataset</vt:lpstr>
      <vt:lpstr>Progettazione Milestone 2 – Analisi del modello</vt:lpstr>
      <vt:lpstr>Progettazione Milestone 2 – Analisi del modello</vt:lpstr>
      <vt:lpstr> Training/Test:  Releases</vt:lpstr>
      <vt:lpstr> Proportion: incremental vs Training/Test</vt:lpstr>
      <vt:lpstr> Incremental Proportion:  classificatore</vt:lpstr>
      <vt:lpstr> Incremental Proportion:  feature selection</vt:lpstr>
      <vt:lpstr> Incremental Proportion:  sampling e  cost-sensitivity</vt:lpstr>
      <vt:lpstr> Training/Test:  Releases</vt:lpstr>
      <vt:lpstr> Proportion: incremental vs Training/Test</vt:lpstr>
      <vt:lpstr> Incremental Proportion:  classificatore</vt:lpstr>
      <vt:lpstr> Incremental Proportion:  feature selection</vt:lpstr>
      <vt:lpstr> Incremental Proportion:  sampling e  cost-sensitivity</vt:lpstr>
      <vt:lpstr>Discussione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 software engineering</dc:title>
  <dc:creator>Livia Simoncini</dc:creator>
  <cp:lastModifiedBy>Livia Simoncini</cp:lastModifiedBy>
  <cp:revision>7</cp:revision>
  <dcterms:created xsi:type="dcterms:W3CDTF">2022-05-25T12:48:00Z</dcterms:created>
  <dcterms:modified xsi:type="dcterms:W3CDTF">2022-06-19T16:24:49Z</dcterms:modified>
</cp:coreProperties>
</file>