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114"/>
            <a:ext cx="9144000" cy="2387600"/>
          </a:xfrm>
        </p:spPr>
        <p:txBody>
          <a:bodyPr>
            <a:normAutofit/>
          </a:bodyPr>
          <a:lstStyle/>
          <a:p>
            <a:r>
              <a:rPr lang="en-GB" sz="5000" dirty="0"/>
              <a:t>Predicting customer </a:t>
            </a:r>
            <a:br>
              <a:rPr lang="en-GB" sz="5000" dirty="0"/>
            </a:br>
            <a:r>
              <a:rPr lang="en-GB" sz="5000" dirty="0"/>
              <a:t>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Lívia de Souza Simões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CE3C722-4F96-2650-C64B-C94D630920E0}"/>
              </a:ext>
            </a:extLst>
          </p:cNvPr>
          <p:cNvSpPr txBox="1"/>
          <p:nvPr/>
        </p:nvSpPr>
        <p:spPr>
          <a:xfrm>
            <a:off x="556591" y="1240592"/>
            <a:ext cx="528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trained a </a:t>
            </a:r>
            <a:r>
              <a:rPr lang="en-US" b="1" dirty="0"/>
              <a:t>Random Forest Classifier Model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1188C1-251C-0509-F5EA-3EDA50F3E54F}"/>
              </a:ext>
            </a:extLst>
          </p:cNvPr>
          <p:cNvSpPr txBox="1"/>
          <p:nvPr/>
        </p:nvSpPr>
        <p:spPr>
          <a:xfrm>
            <a:off x="556591" y="1609924"/>
            <a:ext cx="5287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Cross Validation with </a:t>
            </a:r>
            <a:r>
              <a:rPr lang="en-US" dirty="0" err="1"/>
              <a:t>GridSearchCV</a:t>
            </a:r>
            <a:r>
              <a:rPr lang="en-US" dirty="0"/>
              <a:t> </a:t>
            </a:r>
          </a:p>
          <a:p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n_estimators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 = 100 </a:t>
            </a:r>
          </a:p>
          <a:p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max_depth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=5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47DD68-1CF1-30B3-555C-C8FFE9E5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0" y="1886924"/>
            <a:ext cx="6599583" cy="28660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04AB53-64E6-5B50-01EB-45AF5D208080}"/>
              </a:ext>
            </a:extLst>
          </p:cNvPr>
          <p:cNvSpPr txBox="1"/>
          <p:nvPr/>
        </p:nvSpPr>
        <p:spPr>
          <a:xfrm>
            <a:off x="556591" y="2533254"/>
            <a:ext cx="5287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5 features which influence Customer buying behavior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booking_orgin</a:t>
            </a:r>
            <a:endParaRPr lang="en-US" dirty="0"/>
          </a:p>
          <a:p>
            <a:r>
              <a:rPr lang="en-US" dirty="0"/>
              <a:t>2.   </a:t>
            </a:r>
            <a:r>
              <a:rPr lang="en-US" dirty="0" err="1"/>
              <a:t>flight_duration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err="1"/>
              <a:t>length_of_stay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Route</a:t>
            </a:r>
          </a:p>
          <a:p>
            <a:pPr marL="342900" indent="-342900">
              <a:buAutoNum type="arabicPeriod" startAt="3"/>
            </a:pPr>
            <a:r>
              <a:rPr lang="en-US" dirty="0" err="1"/>
              <a:t>wants_extra_baggage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9FD65B-F887-A828-E867-A4B8003F8C14}"/>
              </a:ext>
            </a:extLst>
          </p:cNvPr>
          <p:cNvSpPr txBox="1"/>
          <p:nvPr/>
        </p:nvSpPr>
        <p:spPr>
          <a:xfrm>
            <a:off x="655983" y="5066867"/>
            <a:ext cx="5287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ACCURACY: </a:t>
            </a:r>
            <a:r>
              <a:rPr lang="pt-BR" b="1" dirty="0"/>
              <a:t>84.55%</a:t>
            </a:r>
          </a:p>
          <a:p>
            <a:r>
              <a:rPr lang="pt-BR" b="1" dirty="0"/>
              <a:t>AUC score: 0.5</a:t>
            </a:r>
            <a:r>
              <a:rPr lang="en-US" b="1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2664B2-F443-E63F-5C16-E2653BF612CA}"/>
              </a:ext>
            </a:extLst>
          </p:cNvPr>
          <p:cNvSpPr txBox="1"/>
          <p:nvPr/>
        </p:nvSpPr>
        <p:spPr>
          <a:xfrm>
            <a:off x="6977270" y="1102092"/>
            <a:ext cx="4287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Features in descending order which influence Customer buying behavior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Predicting customer  buying behaviour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Lívia Simões</cp:lastModifiedBy>
  <cp:revision>5</cp:revision>
  <dcterms:created xsi:type="dcterms:W3CDTF">2022-12-06T11:13:27Z</dcterms:created>
  <dcterms:modified xsi:type="dcterms:W3CDTF">2023-02-27T17:20:06Z</dcterms:modified>
</cp:coreProperties>
</file>