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02" autoAdjust="0"/>
    <p:restoredTop sz="94660"/>
  </p:normalViewPr>
  <p:slideViewPr>
    <p:cSldViewPr snapToGrid="0">
      <p:cViewPr>
        <p:scale>
          <a:sx n="73" d="100"/>
          <a:sy n="73" d="100"/>
        </p:scale>
        <p:origin x="78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Web scraping to gain company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sz="1800" dirty="0"/>
              <a:t>Scrape and analyse customer review data to uncover findings for British Airways</a:t>
            </a:r>
          </a:p>
          <a:p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Lívia de Souza Simões</a:t>
            </a:r>
          </a:p>
          <a:p>
            <a:r>
              <a:rPr lang="pt-BR" sz="1400" b="0" i="0" dirty="0">
                <a:effectLst/>
                <a:latin typeface="-apple-system"/>
              </a:rPr>
              <a:t>Data </a:t>
            </a:r>
            <a:r>
              <a:rPr lang="pt-BR" sz="1400" b="0" i="0" dirty="0" err="1">
                <a:effectLst/>
                <a:latin typeface="-apple-system"/>
              </a:rPr>
              <a:t>Scientist</a:t>
            </a:r>
            <a:r>
              <a:rPr lang="pt-BR" sz="1400" b="0" i="0" dirty="0">
                <a:effectLst/>
                <a:latin typeface="-apple-system"/>
              </a:rPr>
              <a:t> | PhD </a:t>
            </a:r>
            <a:r>
              <a:rPr lang="pt-BR" sz="1400" b="0" i="0" dirty="0" err="1">
                <a:effectLst/>
                <a:latin typeface="-apple-system"/>
              </a:rPr>
              <a:t>Engineering</a:t>
            </a:r>
            <a:r>
              <a:rPr lang="pt-BR" sz="1400" b="0" i="0" dirty="0">
                <a:effectLst/>
                <a:latin typeface="-apple-system"/>
              </a:rPr>
              <a:t> | </a:t>
            </a:r>
            <a:r>
              <a:rPr lang="pt-BR" sz="1400" b="0" i="0" dirty="0" err="1">
                <a:effectLst/>
                <a:latin typeface="-apple-system"/>
              </a:rPr>
              <a:t>Machine</a:t>
            </a:r>
            <a:r>
              <a:rPr lang="pt-BR" sz="1400" b="0" i="0" dirty="0">
                <a:effectLst/>
                <a:latin typeface="-apple-system"/>
              </a:rPr>
              <a:t> Learning | Python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3439BC9-E3C5-8AA9-44EF-A2B650630E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6" t="24669" r="9944" b="23308"/>
          <a:stretch/>
        </p:blipFill>
        <p:spPr>
          <a:xfrm>
            <a:off x="728870" y="851478"/>
            <a:ext cx="4103999" cy="2064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0518895-D2F2-B162-5206-A0BE90D0ABD6}"/>
              </a:ext>
            </a:extLst>
          </p:cNvPr>
          <p:cNvSpPr txBox="1"/>
          <p:nvPr/>
        </p:nvSpPr>
        <p:spPr>
          <a:xfrm>
            <a:off x="477908" y="3083939"/>
            <a:ext cx="47045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200" dirty="0">
                <a:latin typeface=""/>
              </a:rPr>
              <a:t>Some popular words that can be observed here include “flight”, “service”, “time” and “food. These words are mostly positive, also indicating that most reviews in the dataset express a positive sentiment.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0343F28-646F-4F23-E375-94B90BDFEA6C}"/>
              </a:ext>
            </a:extLst>
          </p:cNvPr>
          <p:cNvSpPr txBox="1"/>
          <p:nvPr/>
        </p:nvSpPr>
        <p:spPr>
          <a:xfrm>
            <a:off x="728870" y="451090"/>
            <a:ext cx="1457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latin typeface=""/>
              </a:rPr>
              <a:t>Wordcloud</a:t>
            </a:r>
            <a:endParaRPr lang="en-GB" sz="1600" b="1" dirty="0">
              <a:latin typeface="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9BEE445-4CF6-2BAD-E1CD-19A0F697E3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7"/>
          <a:stretch/>
        </p:blipFill>
        <p:spPr>
          <a:xfrm>
            <a:off x="5384690" y="705102"/>
            <a:ext cx="5583803" cy="2748169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C2DD0CE3-CFD3-131E-B5DE-587820E1648E}"/>
              </a:ext>
            </a:extLst>
          </p:cNvPr>
          <p:cNvSpPr txBox="1"/>
          <p:nvPr/>
        </p:nvSpPr>
        <p:spPr>
          <a:xfrm>
            <a:off x="5686178" y="3253324"/>
            <a:ext cx="52823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"/>
              </a:rPr>
              <a:t>As we can see data is unbalanced so this will create problem for model but, will take this data as it is and will predict our reviews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1B398CE-C87D-6091-AB53-47D25C785428}"/>
              </a:ext>
            </a:extLst>
          </p:cNvPr>
          <p:cNvSpPr txBox="1"/>
          <p:nvPr/>
        </p:nvSpPr>
        <p:spPr>
          <a:xfrm>
            <a:off x="5817704" y="451090"/>
            <a:ext cx="2358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"/>
              </a:rPr>
              <a:t>Sentiment of reviews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3D793F6-1AE0-F030-C79F-04DA26A443F7}"/>
              </a:ext>
            </a:extLst>
          </p:cNvPr>
          <p:cNvSpPr txBox="1"/>
          <p:nvPr/>
        </p:nvSpPr>
        <p:spPr>
          <a:xfrm>
            <a:off x="3713376" y="3898302"/>
            <a:ext cx="39456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600" b="1" i="0" dirty="0">
                <a:solidFill>
                  <a:srgbClr val="292929"/>
                </a:solidFill>
                <a:effectLst/>
                <a:latin typeface=""/>
              </a:rPr>
              <a:t>Building </a:t>
            </a:r>
            <a:r>
              <a:rPr lang="en-GB" sz="1600" b="1" dirty="0">
                <a:solidFill>
                  <a:srgbClr val="292929"/>
                </a:solidFill>
                <a:latin typeface=""/>
              </a:rPr>
              <a:t>Regression Logistic</a:t>
            </a:r>
            <a:r>
              <a:rPr lang="en-GB" sz="1600" b="1" i="0" dirty="0">
                <a:solidFill>
                  <a:srgbClr val="292929"/>
                </a:solidFill>
                <a:effectLst/>
                <a:latin typeface=""/>
              </a:rPr>
              <a:t> Model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2152C7F0-A27D-05A6-27F2-1DC6F17A61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53" y="4710921"/>
            <a:ext cx="4264022" cy="1588041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E52A4D85-E6E0-6A19-F5DC-8177E1BC14FF}"/>
              </a:ext>
            </a:extLst>
          </p:cNvPr>
          <p:cNvSpPr txBox="1"/>
          <p:nvPr/>
        </p:nvSpPr>
        <p:spPr>
          <a:xfrm>
            <a:off x="728870" y="4238103"/>
            <a:ext cx="2329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"/>
              </a:rPr>
              <a:t>Classification report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0922C40-1ECA-8629-3CA3-70427AE4CCE6}"/>
              </a:ext>
            </a:extLst>
          </p:cNvPr>
          <p:cNvSpPr txBox="1"/>
          <p:nvPr/>
        </p:nvSpPr>
        <p:spPr>
          <a:xfrm>
            <a:off x="5817704" y="4426110"/>
            <a:ext cx="21083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latin typeface=""/>
              </a:rPr>
              <a:t>Test sentences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6B4CE86-7B42-FBEA-0C33-50EC0C743D43}"/>
              </a:ext>
            </a:extLst>
          </p:cNvPr>
          <p:cNvSpPr txBox="1"/>
          <p:nvPr/>
        </p:nvSpPr>
        <p:spPr>
          <a:xfrm>
            <a:off x="702365" y="6268410"/>
            <a:ext cx="29684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latin typeface=""/>
              </a:rPr>
              <a:t>Logistic Regression Accuracy</a:t>
            </a:r>
            <a:r>
              <a:rPr lang="en-GB" sz="1200" dirty="0">
                <a:latin typeface=""/>
              </a:rPr>
              <a:t>: 75.50%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93C4F28A-67A4-3D39-7BEA-A16DFFC4C1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4"/>
          <a:stretch/>
        </p:blipFill>
        <p:spPr>
          <a:xfrm>
            <a:off x="5790156" y="4878243"/>
            <a:ext cx="6355217" cy="147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119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Office Theme</vt:lpstr>
      <vt:lpstr>Web scraping to gain company insights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Lívia Simões</cp:lastModifiedBy>
  <cp:revision>2</cp:revision>
  <dcterms:created xsi:type="dcterms:W3CDTF">2022-12-06T11:13:27Z</dcterms:created>
  <dcterms:modified xsi:type="dcterms:W3CDTF">2023-02-05T21:13:12Z</dcterms:modified>
</cp:coreProperties>
</file>