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Soni" userId="f70c0d9c3ae5416b" providerId="LiveId" clId="{E476E14B-907C-4148-BFC5-E229EF1F06DF}"/>
    <pc:docChg chg="undo custSel modSld">
      <pc:chgData name="Rajat Soni" userId="f70c0d9c3ae5416b" providerId="LiveId" clId="{E476E14B-907C-4148-BFC5-E229EF1F06DF}" dt="2022-01-18T14:37:43.387" v="61"/>
      <pc:docMkLst>
        <pc:docMk/>
      </pc:docMkLst>
      <pc:sldChg chg="addSp delSp modSp mod">
        <pc:chgData name="Rajat Soni" userId="f70c0d9c3ae5416b" providerId="LiveId" clId="{E476E14B-907C-4148-BFC5-E229EF1F06DF}" dt="2022-01-18T14:37:43.387" v="61"/>
        <pc:sldMkLst>
          <pc:docMk/>
          <pc:sldMk cId="682894799" sldId="256"/>
        </pc:sldMkLst>
        <pc:picChg chg="add mod">
          <ac:chgData name="Rajat Soni" userId="f70c0d9c3ae5416b" providerId="LiveId" clId="{E476E14B-907C-4148-BFC5-E229EF1F06DF}" dt="2022-01-18T14:36:04.243" v="29" actId="931"/>
          <ac:picMkLst>
            <pc:docMk/>
            <pc:sldMk cId="682894799" sldId="256"/>
            <ac:picMk id="3" creationId="{475F0730-EB13-435D-A5F3-DFEEC26497DE}"/>
          </ac:picMkLst>
        </pc:picChg>
        <pc:picChg chg="add mod">
          <ac:chgData name="Rajat Soni" userId="f70c0d9c3ae5416b" providerId="LiveId" clId="{E476E14B-907C-4148-BFC5-E229EF1F06DF}" dt="2022-01-18T14:37:43.387" v="61"/>
          <ac:picMkLst>
            <pc:docMk/>
            <pc:sldMk cId="682894799" sldId="256"/>
            <ac:picMk id="6" creationId="{7874ECC4-D639-4764-9D01-FFBD3295DD8D}"/>
          </ac:picMkLst>
        </pc:picChg>
        <pc:picChg chg="add del mod">
          <ac:chgData name="Rajat Soni" userId="f70c0d9c3ae5416b" providerId="LiveId" clId="{E476E14B-907C-4148-BFC5-E229EF1F06DF}" dt="2022-01-18T13:27:31.749" v="7" actId="931"/>
          <ac:picMkLst>
            <pc:docMk/>
            <pc:sldMk cId="682894799" sldId="256"/>
            <ac:picMk id="7" creationId="{503A127D-804E-40ED-B4B0-6A9C1FA7E0AF}"/>
          </ac:picMkLst>
        </pc:picChg>
        <pc:picChg chg="add mod">
          <ac:chgData name="Rajat Soni" userId="f70c0d9c3ae5416b" providerId="LiveId" clId="{E476E14B-907C-4148-BFC5-E229EF1F06DF}" dt="2022-01-18T14:37:09.507" v="47" actId="1076"/>
          <ac:picMkLst>
            <pc:docMk/>
            <pc:sldMk cId="682894799" sldId="256"/>
            <ac:picMk id="8" creationId="{0D960D70-D6AA-4FF1-8660-F67199664FF9}"/>
          </ac:picMkLst>
        </pc:picChg>
        <pc:picChg chg="add del mod">
          <ac:chgData name="Rajat Soni" userId="f70c0d9c3ae5416b" providerId="LiveId" clId="{E476E14B-907C-4148-BFC5-E229EF1F06DF}" dt="2022-01-18T13:27:31.749" v="7" actId="931"/>
          <ac:picMkLst>
            <pc:docMk/>
            <pc:sldMk cId="682894799" sldId="256"/>
            <ac:picMk id="9" creationId="{FB66F14C-CEAE-4470-BD6E-3F95E219880C}"/>
          </ac:picMkLst>
        </pc:picChg>
        <pc:picChg chg="add del mod">
          <ac:chgData name="Rajat Soni" userId="f70c0d9c3ae5416b" providerId="LiveId" clId="{E476E14B-907C-4148-BFC5-E229EF1F06DF}" dt="2022-01-18T13:27:31.749" v="7" actId="931"/>
          <ac:picMkLst>
            <pc:docMk/>
            <pc:sldMk cId="682894799" sldId="256"/>
            <ac:picMk id="11" creationId="{B44EE6E8-C1F5-4B53-B9D4-2EC979E9D32E}"/>
          </ac:picMkLst>
        </pc:picChg>
        <pc:picChg chg="add mod">
          <ac:chgData name="Rajat Soni" userId="f70c0d9c3ae5416b" providerId="LiveId" clId="{E476E14B-907C-4148-BFC5-E229EF1F06DF}" dt="2022-01-18T13:28:37.297" v="22" actId="1076"/>
          <ac:picMkLst>
            <pc:docMk/>
            <pc:sldMk cId="682894799" sldId="256"/>
            <ac:picMk id="13" creationId="{B78B2FF4-6F10-41F1-AA68-85D583A5352E}"/>
          </ac:picMkLst>
        </pc:picChg>
        <pc:picChg chg="add mod">
          <ac:chgData name="Rajat Soni" userId="f70c0d9c3ae5416b" providerId="LiveId" clId="{E476E14B-907C-4148-BFC5-E229EF1F06DF}" dt="2022-01-18T13:29:41.947" v="26" actId="1076"/>
          <ac:picMkLst>
            <pc:docMk/>
            <pc:sldMk cId="682894799" sldId="256"/>
            <ac:picMk id="14" creationId="{64184F4E-6C35-434A-B6F4-F43372915C60}"/>
          </ac:picMkLst>
        </pc:picChg>
        <pc:picChg chg="add del mod">
          <ac:chgData name="Rajat Soni" userId="f70c0d9c3ae5416b" providerId="LiveId" clId="{E476E14B-907C-4148-BFC5-E229EF1F06DF}" dt="2022-01-18T14:34:38.559" v="28" actId="21"/>
          <ac:picMkLst>
            <pc:docMk/>
            <pc:sldMk cId="682894799" sldId="256"/>
            <ac:picMk id="16" creationId="{A7F8CCEE-2BA0-4B1A-99C9-3BCBB1261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DFB1-937D-44D8-83D6-A6CF6EF3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2BC67-436B-4C64-99F1-EDA03218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EC7-1261-45CB-8745-90FC0CA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F83D-0C37-4CE6-AA4D-7BDFE644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DDD0-A90E-4005-A8AD-31A6390E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6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8239-E0E2-42B5-A862-6BB89FEE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93D7-BD76-488D-87C8-EFD2494C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376A-C3B0-4989-B95E-67204B1E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5620-B403-456A-99A1-B3DDF900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F68E-D137-4D72-9EBD-9E925F9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9BA6A-743F-4550-9114-03E3D56C2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7685E-017F-442A-9DBD-0CB68FD7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DAD3-8EFE-461C-9CAB-DC739F3E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F75F-2191-4CD6-9E51-DD6AA231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0144-0B31-47AE-8768-31425571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CFC-28D5-436C-B97F-33631D81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5E07-E556-4A6B-A5C3-4AE0222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BFD5-BA30-437C-B5C7-411790A4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B03A-F8F5-4670-8410-42408F7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35F0-EB0B-44F9-8017-5437935D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E1E7-A233-410E-978F-075798F2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ABDD-AF7E-413A-AEE0-AC378B7E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B718-182E-41C5-96BF-DB80D6DD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850A-006D-4E08-8518-A4A8AE8C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59BB-E9D1-4780-96D3-4B67B1D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5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E643-B560-4F12-901A-20C6EFA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3727-D87E-4BCC-8D93-408ECACD9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A9E5-5137-4C32-A982-3E2C9B44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0E397-97E1-4B38-A44B-CAF9B02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3D257-7AB0-4A81-BA06-C8C3ADC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F8E1-8D94-4FA9-9E8E-7BA578B2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8A58-6EA6-4F10-AEF3-1B6FA939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CD2A-6A3F-4E57-B09A-C2791BF4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5166F-B0FF-42BB-B23D-07444710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999A-E8D8-4DC1-ADA6-FA4DBCE64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79961-2028-490C-B3D9-7E5466179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D698E-0CA4-4420-B0B2-C3579AF4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9C95-5CB9-43F9-98AA-7913C37D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96836-5DDA-4CAB-8609-CD9CC52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3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B5F1-4F8B-4818-B937-FA55486E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E9F4-2F9A-494D-9C27-5638079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2B9DF-1B5C-472F-A76F-ED61BD5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2A5D-A2D7-4072-85D9-C40DAB4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2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8C24-34A0-4176-9A16-31B26C9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5AD3F-E042-41F9-BECF-503C401E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CE05-0D9F-4F91-97F2-55190D2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ADFE-9B7F-4754-84FB-544330AD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826D-0553-4651-AEE6-3DCE8E5AD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16BBA-A3A5-4298-BC34-843BF7D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F855-F5E6-47F2-8A55-E77D0A9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A00B-4EA8-4322-B767-AA45C869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0BAF-527E-4FAF-8CA3-0C764D3A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2CBF-1728-44A3-A23D-582AF8B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F883E-AD26-4E8B-B98D-0FB96EAEC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0D58-33FB-423A-83DD-5831ECB2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979E-CF48-4C01-92CC-C63DB3A9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B823-D2FF-4ADD-A2C6-B5D9CE75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C2E8D-F38A-488E-ADC6-3B576EFD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88225-3547-448C-8E3E-31F89C5D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C1EB-17DF-4377-AB46-23FEE5C5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998A-0014-44C1-B714-3547C752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7A7-D2A9-4153-8C1D-230769C881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4192-8665-4A54-B150-4CDCDDCB2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CDE5-42AC-48DA-8DEE-461830ABB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1621-815E-4FBC-B84A-B51F0E378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0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5C2EA-C2B4-4A3D-9281-2C6A816C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-47501" y="-87445"/>
            <a:ext cx="12239501" cy="6945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B2FF4-6F10-41F1-AA68-85D583A53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1" b="90000" l="3422" r="97719">
                        <a14:foregroundMark x1="33080" y1="50357" x2="27376" y2="31786"/>
                        <a14:foregroundMark x1="27376" y1="31786" x2="36122" y2="12857"/>
                        <a14:foregroundMark x1="36122" y1="12857" x2="21673" y2="12143"/>
                        <a14:foregroundMark x1="29278" y1="10714" x2="34981" y2="2857"/>
                        <a14:foregroundMark x1="13688" y1="8214" x2="7605" y2="18214"/>
                        <a14:foregroundMark x1="40304" y1="16429" x2="37643" y2="21071"/>
                        <a14:foregroundMark x1="42205" y1="23214" x2="35741" y2="12143"/>
                        <a14:foregroundMark x1="85932" y1="61786" x2="97719" y2="62500"/>
                        <a14:foregroundMark x1="14829" y1="43571" x2="3802" y2="41071"/>
                        <a14:foregroundMark x1="14449" y1="5357" x2="14449" y2="1071"/>
                        <a14:foregroundMark x1="62738" y1="85000" x2="65779" y2="8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13" y="3608226"/>
            <a:ext cx="903966" cy="962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184F4E-6C35-434A-B6F4-F4337291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928" y="605047"/>
            <a:ext cx="642968" cy="677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5F0730-EB13-435D-A5F3-DFEEC2649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0000" l="10000" r="90000">
                        <a14:foregroundMark x1="49900" y1="31574" x2="47800" y2="28056"/>
                        <a14:foregroundMark x1="45800" y1="28889" x2="45400" y2="19815"/>
                        <a14:foregroundMark x1="29300" y1="39815" x2="32200" y2="43796"/>
                        <a14:foregroundMark x1="72200" y1="83241" x2="76800" y2="81944"/>
                        <a14:foregroundMark x1="59200" y1="87593" x2="64300" y2="87778"/>
                        <a14:foregroundMark x1="67400" y1="87963" x2="67500" y2="84907"/>
                        <a14:foregroundMark x1="69900" y1="84907" x2="69700" y2="82222"/>
                        <a14:foregroundMark x1="74100" y1="90000" x2="75000" y2="89167"/>
                        <a14:foregroundMark x1="44500" y1="38796" x2="42900" y2="18611"/>
                        <a14:foregroundMark x1="42900" y1="18611" x2="59600" y2="7500"/>
                        <a14:foregroundMark x1="59600" y1="7500" x2="70100" y2="9074"/>
                        <a14:foregroundMark x1="50300" y1="14074" x2="44900" y2="4537"/>
                        <a14:foregroundMark x1="62800" y1="6481" x2="62800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38" y="3304456"/>
            <a:ext cx="1453647" cy="1569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4ECC4-D639-4764-9D01-FFBD3295D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0" b="96875" l="9856" r="89904">
                        <a14:foregroundMark x1="54087" y1="76442" x2="64423" y2="90625"/>
                        <a14:foregroundMark x1="41346" y1="96875" x2="41346" y2="96875"/>
                        <a14:foregroundMark x1="41346" y1="96875" x2="38942" y2="95433"/>
                        <a14:foregroundMark x1="52644" y1="27404" x2="58894" y2="23798"/>
                        <a14:foregroundMark x1="52644" y1="23798" x2="53606" y2="23317"/>
                        <a14:foregroundMark x1="55529" y1="25721" x2="46154" y2="11538"/>
                        <a14:foregroundMark x1="45192" y1="29808" x2="51683" y2="34615"/>
                        <a14:foregroundMark x1="51683" y1="34615" x2="51683" y2="34615"/>
                        <a14:foregroundMark x1="51683" y1="34615" x2="47115" y2="17067"/>
                        <a14:foregroundMark x1="47596" y1="39663" x2="50240" y2="34135"/>
                        <a14:foregroundMark x1="52644" y1="35096" x2="41827" y2="25721"/>
                        <a14:foregroundMark x1="56010" y1="19471" x2="62019" y2="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70" y="3828665"/>
            <a:ext cx="1267968" cy="1267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60D70-D6AA-4FF1-8660-F67199664F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10" b="92400" l="100" r="96000">
                        <a14:foregroundMark x1="44300" y1="40315" x2="44300" y2="40315"/>
                        <a14:foregroundMark x1="20100" y1="89713" x2="17200" y2="90176"/>
                        <a14:foregroundMark x1="9700" y1="65060" x2="9400" y2="70714"/>
                        <a14:foregroundMark x1="10000" y1="31047" x2="100" y2="29379"/>
                        <a14:foregroundMark x1="100" y1="29379" x2="5500" y2="30862"/>
                        <a14:foregroundMark x1="82500" y1="29379" x2="82500" y2="29379"/>
                        <a14:foregroundMark x1="96000" y1="22057" x2="95800" y2="29194"/>
                        <a14:foregroundMark x1="42300" y1="26506" x2="45400" y2="33828"/>
                        <a14:foregroundMark x1="45400" y1="33828" x2="60600" y2="29750"/>
                        <a14:foregroundMark x1="60600" y1="29750" x2="67600" y2="33735"/>
                        <a14:foregroundMark x1="67600" y1="33735" x2="40200" y2="27804"/>
                        <a14:foregroundMark x1="40200" y1="27804" x2="34400" y2="22335"/>
                        <a14:foregroundMark x1="25300" y1="3985" x2="26800" y2="11770"/>
                        <a14:foregroundMark x1="26800" y1="11770" x2="22600" y2="3058"/>
                        <a14:foregroundMark x1="22600" y1="3058" x2="21700" y2="2502"/>
                        <a14:foregroundMark x1="62000" y1="31974" x2="54600" y2="38554"/>
                        <a14:foregroundMark x1="58000" y1="38369" x2="59000" y2="37349"/>
                        <a14:foregroundMark x1="63200" y1="88879" x2="71000" y2="91752"/>
                        <a14:foregroundMark x1="71000" y1="91752" x2="80700" y2="92400"/>
                        <a14:foregroundMark x1="80700" y1="92400" x2="88700" y2="82020"/>
                        <a14:foregroundMark x1="88700" y1="82020" x2="90200" y2="8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9" y="3707365"/>
            <a:ext cx="1175105" cy="126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A776A-C52A-4FD5-9AE8-94042E434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10" b="92400" l="100" r="96000">
                        <a14:foregroundMark x1="44300" y1="40315" x2="44300" y2="40315"/>
                        <a14:foregroundMark x1="20100" y1="89713" x2="17200" y2="90176"/>
                        <a14:foregroundMark x1="9700" y1="65060" x2="9400" y2="70714"/>
                        <a14:foregroundMark x1="10000" y1="31047" x2="100" y2="29379"/>
                        <a14:foregroundMark x1="100" y1="29379" x2="5500" y2="30862"/>
                        <a14:foregroundMark x1="82500" y1="29379" x2="82500" y2="29379"/>
                        <a14:foregroundMark x1="96000" y1="22057" x2="95800" y2="29194"/>
                        <a14:foregroundMark x1="42300" y1="26506" x2="45400" y2="33828"/>
                        <a14:foregroundMark x1="45400" y1="33828" x2="60600" y2="29750"/>
                        <a14:foregroundMark x1="60600" y1="29750" x2="67600" y2="33735"/>
                        <a14:foregroundMark x1="67600" y1="33735" x2="40200" y2="27804"/>
                        <a14:foregroundMark x1="40200" y1="27804" x2="34400" y2="22335"/>
                        <a14:foregroundMark x1="25300" y1="3985" x2="26800" y2="11770"/>
                        <a14:foregroundMark x1="26800" y1="11770" x2="22600" y2="3058"/>
                        <a14:foregroundMark x1="22600" y1="3058" x2="21700" y2="2502"/>
                        <a14:foregroundMark x1="62000" y1="31974" x2="54600" y2="38554"/>
                        <a14:foregroundMark x1="58000" y1="38369" x2="59000" y2="37349"/>
                        <a14:foregroundMark x1="63200" y1="88879" x2="71000" y2="91752"/>
                        <a14:foregroundMark x1="71000" y1="91752" x2="80700" y2="92400"/>
                        <a14:foregroundMark x1="80700" y1="92400" x2="88700" y2="82020"/>
                        <a14:foregroundMark x1="88700" y1="82020" x2="90200" y2="8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07" y="6092326"/>
            <a:ext cx="764643" cy="825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05B18-E789-4061-9C34-B511F3350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0000" l="10000" r="90000">
                        <a14:foregroundMark x1="49900" y1="31574" x2="47800" y2="28056"/>
                        <a14:foregroundMark x1="45800" y1="28889" x2="45400" y2="19815"/>
                        <a14:foregroundMark x1="29300" y1="39815" x2="32200" y2="43796"/>
                        <a14:foregroundMark x1="72200" y1="83241" x2="76800" y2="81944"/>
                        <a14:foregroundMark x1="59200" y1="87593" x2="64300" y2="87778"/>
                        <a14:foregroundMark x1="67400" y1="87963" x2="67500" y2="84907"/>
                        <a14:foregroundMark x1="69900" y1="84907" x2="69700" y2="82222"/>
                        <a14:foregroundMark x1="74100" y1="90000" x2="75000" y2="89167"/>
                        <a14:foregroundMark x1="44500" y1="38796" x2="42900" y2="18611"/>
                        <a14:foregroundMark x1="42900" y1="18611" x2="59600" y2="7500"/>
                        <a14:foregroundMark x1="59600" y1="7500" x2="70100" y2="9074"/>
                        <a14:foregroundMark x1="50300" y1="14074" x2="44900" y2="4537"/>
                        <a14:foregroundMark x1="62800" y1="6481" x2="62800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29" y="3480606"/>
            <a:ext cx="741156" cy="8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Soni</dc:creator>
  <cp:lastModifiedBy>Rajat Soni</cp:lastModifiedBy>
  <cp:revision>3</cp:revision>
  <dcterms:created xsi:type="dcterms:W3CDTF">2022-01-18T13:26:33Z</dcterms:created>
  <dcterms:modified xsi:type="dcterms:W3CDTF">2022-01-19T08:30:57Z</dcterms:modified>
</cp:coreProperties>
</file>