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dvent Pro SemiBold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dventProSemiBold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dventProSemiBold-bold.fntdata"/><Relationship Id="rId18" Type="http://schemas.openxmlformats.org/officeDocument/2006/relationships/font" Target="fonts/AdventPr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21605d4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221605d4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6c4305b0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6c4305b0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228a7e4cc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228a7e4cc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228a7e4c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228a7e4c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21605d4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221605d4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21605d4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221605d4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221605d48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221605d4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228a7e4c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228a7e4c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228a7e4c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228a7e4c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un41Ff6a6IeSdOfObhVvqHuFl60roDLI/view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j-3kzrQHsn4k_LvXQyN6ce6UO7zneNcq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title"/>
          </p:nvPr>
        </p:nvSpPr>
        <p:spPr>
          <a:xfrm>
            <a:off x="1512700" y="1572600"/>
            <a:ext cx="60651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Dialogue-based Game</a:t>
            </a:r>
            <a:endParaRPr/>
          </a:p>
        </p:txBody>
      </p:sp>
      <p:sp>
        <p:nvSpPr>
          <p:cNvPr id="431" name="Google Shape;431;p23"/>
          <p:cNvSpPr txBox="1"/>
          <p:nvPr>
            <p:ph idx="4294967295" type="subTitle"/>
          </p:nvPr>
        </p:nvSpPr>
        <p:spPr>
          <a:xfrm>
            <a:off x="6281825" y="3558075"/>
            <a:ext cx="2814900" cy="1374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Lívia Vicente Dutra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Dialogue Systems 2023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University of Gothenburg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9" name="Google Shape;689;p32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32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2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2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Future Work</a:t>
            </a:r>
            <a:endParaRPr sz="4800"/>
          </a:p>
        </p:txBody>
      </p:sp>
      <p:cxnSp>
        <p:nvCxnSpPr>
          <p:cNvPr id="694" name="Google Shape;694;p32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32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696" name="Google Shape;696;p32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2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699" name="Google Shape;699;p32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2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702" name="Google Shape;702;p32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2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705" name="Google Shape;705;p32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2"/>
          <p:cNvSpPr txBox="1"/>
          <p:nvPr>
            <p:ph idx="4294967295" type="ctrTitle"/>
          </p:nvPr>
        </p:nvSpPr>
        <p:spPr>
          <a:xfrm>
            <a:off x="245550" y="1494125"/>
            <a:ext cx="26769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Prevent repetitions from the system</a:t>
            </a:r>
            <a:endParaRPr sz="2500"/>
          </a:p>
        </p:txBody>
      </p:sp>
      <p:sp>
        <p:nvSpPr>
          <p:cNvPr id="708" name="Google Shape;708;p32"/>
          <p:cNvSpPr txBox="1"/>
          <p:nvPr>
            <p:ph idx="4294967295" type="ctrTitle"/>
          </p:nvPr>
        </p:nvSpPr>
        <p:spPr>
          <a:xfrm>
            <a:off x="6793865" y="3812647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 more levels</a:t>
            </a:r>
            <a:endParaRPr sz="2500"/>
          </a:p>
        </p:txBody>
      </p:sp>
      <p:sp>
        <p:nvSpPr>
          <p:cNvPr id="709" name="Google Shape;709;p32"/>
          <p:cNvSpPr txBox="1"/>
          <p:nvPr>
            <p:ph idx="4294967295" type="ctrTitle"/>
          </p:nvPr>
        </p:nvSpPr>
        <p:spPr>
          <a:xfrm>
            <a:off x="2723400" y="381942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Increase the database</a:t>
            </a:r>
            <a:endParaRPr sz="2500"/>
          </a:p>
        </p:txBody>
      </p:sp>
      <p:sp>
        <p:nvSpPr>
          <p:cNvPr id="710" name="Google Shape;710;p32"/>
          <p:cNvSpPr txBox="1"/>
          <p:nvPr>
            <p:ph idx="4294967295" type="ctrTitle"/>
          </p:nvPr>
        </p:nvSpPr>
        <p:spPr>
          <a:xfrm>
            <a:off x="4683963" y="18248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Timer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/>
          <p:nvPr>
            <p:ph type="ctrTitle"/>
          </p:nvPr>
        </p:nvSpPr>
        <p:spPr>
          <a:xfrm>
            <a:off x="618825" y="411675"/>
            <a:ext cx="334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  <p:pic>
        <p:nvPicPr>
          <p:cNvPr id="716" name="Google Shape;716;p33" title="Vídeo sem título ‐ Feito com o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633" y="0"/>
            <a:ext cx="6825367" cy="51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4"/>
          <p:cNvSpPr txBox="1"/>
          <p:nvPr>
            <p:ph type="ctrTitle"/>
          </p:nvPr>
        </p:nvSpPr>
        <p:spPr>
          <a:xfrm>
            <a:off x="618825" y="411675"/>
            <a:ext cx="334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  <p:pic>
        <p:nvPicPr>
          <p:cNvPr id="722" name="Google Shape;722;p34" title="full ‐ Feito com o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5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728" name="Google Shape;728;p35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29" name="Google Shape;729;p35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35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31" name="Google Shape;731;p3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35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5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type="ctrTitle"/>
          </p:nvPr>
        </p:nvSpPr>
        <p:spPr>
          <a:xfrm>
            <a:off x="1256850" y="13614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What’s the first word?</a:t>
            </a:r>
            <a:endParaRPr sz="7100"/>
          </a:p>
        </p:txBody>
      </p:sp>
      <p:sp>
        <p:nvSpPr>
          <p:cNvPr id="437" name="Google Shape;437;p24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2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4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4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4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24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/>
          <p:nvPr/>
        </p:nvSpPr>
        <p:spPr>
          <a:xfrm>
            <a:off x="1022325" y="1138825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1022325" y="2586625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3384525" y="2586625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3384525" y="1138825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5"/>
          <p:cNvCxnSpPr>
            <a:stCxn id="466" idx="2"/>
            <a:endCxn id="467" idx="0"/>
          </p:cNvCxnSpPr>
          <p:nvPr/>
        </p:nvCxnSpPr>
        <p:spPr>
          <a:xfrm>
            <a:off x="1713675" y="2001625"/>
            <a:ext cx="0" cy="58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25"/>
          <p:cNvCxnSpPr>
            <a:stCxn id="468" idx="0"/>
            <a:endCxn id="469" idx="2"/>
          </p:cNvCxnSpPr>
          <p:nvPr/>
        </p:nvCxnSpPr>
        <p:spPr>
          <a:xfrm rot="10800000">
            <a:off x="4075875" y="2001625"/>
            <a:ext cx="0" cy="58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25"/>
          <p:cNvCxnSpPr>
            <a:stCxn id="469" idx="1"/>
            <a:endCxn id="466" idx="3"/>
          </p:cNvCxnSpPr>
          <p:nvPr/>
        </p:nvCxnSpPr>
        <p:spPr>
          <a:xfrm rot="10800000">
            <a:off x="2405025" y="1570225"/>
            <a:ext cx="979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25"/>
          <p:cNvSpPr txBox="1"/>
          <p:nvPr/>
        </p:nvSpPr>
        <p:spPr>
          <a:xfrm>
            <a:off x="1022325" y="1094125"/>
            <a:ext cx="138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System gives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3384525" y="2541925"/>
            <a:ext cx="138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System gives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022325" y="2694325"/>
            <a:ext cx="138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User gives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3384525" y="1246525"/>
            <a:ext cx="138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User gives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25"/>
          <p:cNvSpPr txBox="1"/>
          <p:nvPr>
            <p:ph type="ctrTitle"/>
          </p:nvPr>
        </p:nvSpPr>
        <p:spPr>
          <a:xfrm>
            <a:off x="331225" y="290000"/>
            <a:ext cx="522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Chain → Meaning Relations</a:t>
            </a:r>
            <a:endParaRPr b="1"/>
          </a:p>
        </p:txBody>
      </p:sp>
      <p:sp>
        <p:nvSpPr>
          <p:cNvPr id="478" name="Google Shape;478;p25"/>
          <p:cNvSpPr txBox="1"/>
          <p:nvPr/>
        </p:nvSpPr>
        <p:spPr>
          <a:xfrm>
            <a:off x="4891325" y="1340275"/>
            <a:ext cx="12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+10 points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1017975" y="3642250"/>
            <a:ext cx="123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+10 points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80" name="Google Shape;480;p25"/>
          <p:cNvCxnSpPr>
            <a:endCxn id="474" idx="1"/>
          </p:cNvCxnSpPr>
          <p:nvPr/>
        </p:nvCxnSpPr>
        <p:spPr>
          <a:xfrm>
            <a:off x="2402325" y="3003625"/>
            <a:ext cx="98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6"/>
          <p:cNvSpPr/>
          <p:nvPr/>
        </p:nvSpPr>
        <p:spPr>
          <a:xfrm>
            <a:off x="1022325" y="1138825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6"/>
          <p:cNvSpPr/>
          <p:nvPr/>
        </p:nvSpPr>
        <p:spPr>
          <a:xfrm>
            <a:off x="1022325" y="2586625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3384525" y="2586625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3384525" y="1138825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26"/>
          <p:cNvCxnSpPr>
            <a:stCxn id="485" idx="2"/>
            <a:endCxn id="486" idx="0"/>
          </p:cNvCxnSpPr>
          <p:nvPr/>
        </p:nvCxnSpPr>
        <p:spPr>
          <a:xfrm>
            <a:off x="1713675" y="2001625"/>
            <a:ext cx="0" cy="58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26"/>
          <p:cNvCxnSpPr>
            <a:stCxn id="486" idx="3"/>
            <a:endCxn id="487" idx="1"/>
          </p:cNvCxnSpPr>
          <p:nvPr/>
        </p:nvCxnSpPr>
        <p:spPr>
          <a:xfrm>
            <a:off x="2405025" y="3018025"/>
            <a:ext cx="979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26"/>
          <p:cNvCxnSpPr>
            <a:stCxn id="487" idx="0"/>
            <a:endCxn id="488" idx="2"/>
          </p:cNvCxnSpPr>
          <p:nvPr/>
        </p:nvCxnSpPr>
        <p:spPr>
          <a:xfrm rot="10800000">
            <a:off x="4075875" y="2001625"/>
            <a:ext cx="0" cy="58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6"/>
          <p:cNvCxnSpPr>
            <a:stCxn id="488" idx="1"/>
            <a:endCxn id="485" idx="3"/>
          </p:cNvCxnSpPr>
          <p:nvPr/>
        </p:nvCxnSpPr>
        <p:spPr>
          <a:xfrm rot="10800000">
            <a:off x="2405025" y="1570225"/>
            <a:ext cx="979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26"/>
          <p:cNvSpPr txBox="1"/>
          <p:nvPr/>
        </p:nvSpPr>
        <p:spPr>
          <a:xfrm>
            <a:off x="1022325" y="1094125"/>
            <a:ext cx="138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System </a:t>
            </a: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gives</a:t>
            </a: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3384525" y="2541925"/>
            <a:ext cx="138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System gives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1022325" y="2694325"/>
            <a:ext cx="138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User </a:t>
            </a: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gives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3384525" y="1246525"/>
            <a:ext cx="138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User gives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7" name="Google Shape;497;p26"/>
          <p:cNvSpPr txBox="1"/>
          <p:nvPr>
            <p:ph type="ctrTitle"/>
          </p:nvPr>
        </p:nvSpPr>
        <p:spPr>
          <a:xfrm>
            <a:off x="331225" y="2900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Chain</a:t>
            </a: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-874000" y="142825"/>
            <a:ext cx="7380300" cy="4302600"/>
          </a:xfrm>
          <a:prstGeom prst="mathMultiply">
            <a:avLst>
              <a:gd fmla="val 651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4893750" y="2141700"/>
            <a:ext cx="12831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6438075" y="1300800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6438075" y="1256100"/>
            <a:ext cx="138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User repeats  a word</a:t>
            </a:r>
            <a:endParaRPr b="1"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6438075" y="2443800"/>
            <a:ext cx="1382700" cy="8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 txBox="1"/>
          <p:nvPr/>
        </p:nvSpPr>
        <p:spPr>
          <a:xfrm>
            <a:off x="6438075" y="2475300"/>
            <a:ext cx="1382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User gives a word outside the relations</a:t>
            </a:r>
            <a:endParaRPr b="1"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4" name="Google Shape;504;p26"/>
          <p:cNvSpPr txBox="1"/>
          <p:nvPr>
            <p:ph type="ctrTitle"/>
          </p:nvPr>
        </p:nvSpPr>
        <p:spPr>
          <a:xfrm>
            <a:off x="331225" y="290000"/>
            <a:ext cx="522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Chain → Meaning Relations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 txBox="1"/>
          <p:nvPr>
            <p:ph type="ctrTitle"/>
          </p:nvPr>
        </p:nvSpPr>
        <p:spPr>
          <a:xfrm>
            <a:off x="-148774" y="415425"/>
            <a:ext cx="4005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Technicalities</a:t>
            </a:r>
            <a:endParaRPr/>
          </a:p>
        </p:txBody>
      </p:sp>
      <p:sp>
        <p:nvSpPr>
          <p:cNvPr id="510" name="Google Shape;510;p27"/>
          <p:cNvSpPr txBox="1"/>
          <p:nvPr/>
        </p:nvSpPr>
        <p:spPr>
          <a:xfrm>
            <a:off x="820750" y="1752100"/>
            <a:ext cx="671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Based on the files we worked on during the labs.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Html, CSS and React files were modified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TypeScript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Xstate library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Small database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/>
          <p:nvPr>
            <p:ph idx="1" type="body"/>
          </p:nvPr>
        </p:nvSpPr>
        <p:spPr>
          <a:xfrm>
            <a:off x="618825" y="1679175"/>
            <a:ext cx="35343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Relations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16" name="Google Shape;516;p28"/>
          <p:cNvSpPr txBox="1"/>
          <p:nvPr>
            <p:ph type="ctrTitle"/>
          </p:nvPr>
        </p:nvSpPr>
        <p:spPr>
          <a:xfrm>
            <a:off x="618825" y="411675"/>
            <a:ext cx="3340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Challenges</a:t>
            </a:r>
            <a:endParaRPr sz="4800"/>
          </a:p>
        </p:txBody>
      </p:sp>
      <p:grpSp>
        <p:nvGrpSpPr>
          <p:cNvPr id="517" name="Google Shape;517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8" name="Google Shape;518;p28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8" name="Google Shape;538;p2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44" name="Google Shape;544;p28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28"/>
          <p:cNvSpPr txBox="1"/>
          <p:nvPr/>
        </p:nvSpPr>
        <p:spPr>
          <a:xfrm>
            <a:off x="618825" y="24460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ven Pro"/>
              <a:buChar char="❏"/>
            </a:pPr>
            <a:r>
              <a:rPr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Repetition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9"/>
          <p:cNvSpPr txBox="1"/>
          <p:nvPr>
            <p:ph idx="8" type="ctrTitle"/>
          </p:nvPr>
        </p:nvSpPr>
        <p:spPr>
          <a:xfrm>
            <a:off x="4928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Relation to the course</a:t>
            </a:r>
            <a:endParaRPr sz="4800"/>
          </a:p>
        </p:txBody>
      </p:sp>
      <p:sp>
        <p:nvSpPr>
          <p:cNvPr id="582" name="Google Shape;582;p29"/>
          <p:cNvSpPr txBox="1"/>
          <p:nvPr>
            <p:ph type="ctrTitle"/>
          </p:nvPr>
        </p:nvSpPr>
        <p:spPr>
          <a:xfrm>
            <a:off x="1370891" y="171355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Course</a:t>
            </a:r>
            <a:endParaRPr sz="3000"/>
          </a:p>
        </p:txBody>
      </p:sp>
      <p:sp>
        <p:nvSpPr>
          <p:cNvPr id="583" name="Google Shape;583;p29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29"/>
          <p:cNvCxnSpPr>
            <a:stCxn id="583" idx="3"/>
            <a:endCxn id="585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29"/>
          <p:cNvGrpSpPr/>
          <p:nvPr/>
        </p:nvGrpSpPr>
        <p:grpSpPr>
          <a:xfrm>
            <a:off x="3604941" y="1816791"/>
            <a:ext cx="535668" cy="438262"/>
            <a:chOff x="2567841" y="1994124"/>
            <a:chExt cx="399812" cy="306477"/>
          </a:xfrm>
        </p:grpSpPr>
        <p:sp>
          <p:nvSpPr>
            <p:cNvPr id="587" name="Google Shape;587;p29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9"/>
          <p:cNvSpPr txBox="1"/>
          <p:nvPr/>
        </p:nvSpPr>
        <p:spPr>
          <a:xfrm>
            <a:off x="5698775" y="1608300"/>
            <a:ext cx="258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Assignments 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Live coding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Help 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0"/>
          <p:cNvSpPr txBox="1"/>
          <p:nvPr>
            <p:ph idx="8" type="ctrTitle"/>
          </p:nvPr>
        </p:nvSpPr>
        <p:spPr>
          <a:xfrm>
            <a:off x="4928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Relation to the course</a:t>
            </a:r>
            <a:endParaRPr sz="4800"/>
          </a:p>
        </p:txBody>
      </p:sp>
      <p:sp>
        <p:nvSpPr>
          <p:cNvPr id="596" name="Google Shape;596;p30"/>
          <p:cNvSpPr txBox="1"/>
          <p:nvPr>
            <p:ph idx="2" type="ctrTitle"/>
          </p:nvPr>
        </p:nvSpPr>
        <p:spPr>
          <a:xfrm>
            <a:off x="6054555" y="1754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Framework</a:t>
            </a:r>
            <a:endParaRPr sz="3000"/>
          </a:p>
        </p:txBody>
      </p:sp>
      <p:sp>
        <p:nvSpPr>
          <p:cNvPr id="597" name="Google Shape;597;p30"/>
          <p:cNvSpPr txBox="1"/>
          <p:nvPr>
            <p:ph type="ctrTitle"/>
          </p:nvPr>
        </p:nvSpPr>
        <p:spPr>
          <a:xfrm>
            <a:off x="1370891" y="171355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Course</a:t>
            </a:r>
            <a:endParaRPr sz="3000"/>
          </a:p>
        </p:txBody>
      </p:sp>
      <p:sp>
        <p:nvSpPr>
          <p:cNvPr id="598" name="Google Shape;598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0" name="Google Shape;600;p30"/>
          <p:cNvCxnSpPr>
            <a:stCxn id="598" idx="3"/>
            <a:endCxn id="599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0"/>
          <p:cNvCxnSpPr>
            <a:stCxn id="599" idx="2"/>
            <a:endCxn id="602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3" name="Google Shape;603;p30"/>
          <p:cNvGrpSpPr/>
          <p:nvPr/>
        </p:nvGrpSpPr>
        <p:grpSpPr>
          <a:xfrm>
            <a:off x="3604941" y="1816791"/>
            <a:ext cx="535668" cy="438262"/>
            <a:chOff x="2567841" y="1994124"/>
            <a:chExt cx="399812" cy="306477"/>
          </a:xfrm>
        </p:grpSpPr>
        <p:sp>
          <p:nvSpPr>
            <p:cNvPr id="604" name="Google Shape;604;p30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0"/>
          <p:cNvGrpSpPr/>
          <p:nvPr/>
        </p:nvGrpSpPr>
        <p:grpSpPr>
          <a:xfrm>
            <a:off x="5069051" y="1816808"/>
            <a:ext cx="404337" cy="438253"/>
            <a:chOff x="2194468" y="2938865"/>
            <a:chExt cx="355993" cy="267766"/>
          </a:xfrm>
        </p:grpSpPr>
        <p:sp>
          <p:nvSpPr>
            <p:cNvPr id="608" name="Google Shape;608;p30"/>
            <p:cNvSpPr/>
            <p:nvPr/>
          </p:nvSpPr>
          <p:spPr>
            <a:xfrm>
              <a:off x="2194468" y="2938865"/>
              <a:ext cx="355993" cy="267766"/>
            </a:xfrm>
            <a:custGeom>
              <a:rect b="b" l="l" r="r" t="t"/>
              <a:pathLst>
                <a:path extrusionOk="0" h="8419" w="11193">
                  <a:moveTo>
                    <a:pt x="10859" y="1727"/>
                  </a:moveTo>
                  <a:lnTo>
                    <a:pt x="10859" y="7692"/>
                  </a:lnTo>
                  <a:cubicBezTo>
                    <a:pt x="10859" y="7919"/>
                    <a:pt x="10680" y="8097"/>
                    <a:pt x="10466" y="8097"/>
                  </a:cubicBezTo>
                  <a:lnTo>
                    <a:pt x="727" y="8097"/>
                  </a:lnTo>
                  <a:cubicBezTo>
                    <a:pt x="501" y="8097"/>
                    <a:pt x="322" y="7919"/>
                    <a:pt x="322" y="7692"/>
                  </a:cubicBezTo>
                  <a:lnTo>
                    <a:pt x="322" y="1727"/>
                  </a:lnTo>
                  <a:close/>
                  <a:moveTo>
                    <a:pt x="727" y="1"/>
                  </a:moveTo>
                  <a:cubicBezTo>
                    <a:pt x="322" y="1"/>
                    <a:pt x="0" y="322"/>
                    <a:pt x="0" y="727"/>
                  </a:cubicBezTo>
                  <a:lnTo>
                    <a:pt x="0" y="7692"/>
                  </a:lnTo>
                  <a:cubicBezTo>
                    <a:pt x="0" y="8097"/>
                    <a:pt x="322" y="8419"/>
                    <a:pt x="727" y="8419"/>
                  </a:cubicBezTo>
                  <a:lnTo>
                    <a:pt x="10466" y="8419"/>
                  </a:lnTo>
                  <a:cubicBezTo>
                    <a:pt x="10859" y="8419"/>
                    <a:pt x="11192" y="8097"/>
                    <a:pt x="11192" y="7692"/>
                  </a:cubicBezTo>
                  <a:lnTo>
                    <a:pt x="11192" y="727"/>
                  </a:lnTo>
                  <a:cubicBezTo>
                    <a:pt x="11192" y="322"/>
                    <a:pt x="10859" y="1"/>
                    <a:pt x="10466" y="1"/>
                  </a:cubicBezTo>
                  <a:lnTo>
                    <a:pt x="3644" y="1"/>
                  </a:lnTo>
                  <a:cubicBezTo>
                    <a:pt x="3560" y="1"/>
                    <a:pt x="3477" y="72"/>
                    <a:pt x="3477" y="168"/>
                  </a:cubicBezTo>
                  <a:cubicBezTo>
                    <a:pt x="3477" y="251"/>
                    <a:pt x="3560" y="322"/>
                    <a:pt x="3644" y="322"/>
                  </a:cubicBezTo>
                  <a:lnTo>
                    <a:pt x="10466" y="322"/>
                  </a:lnTo>
                  <a:cubicBezTo>
                    <a:pt x="10680" y="322"/>
                    <a:pt x="10859" y="501"/>
                    <a:pt x="10859" y="727"/>
                  </a:cubicBezTo>
                  <a:lnTo>
                    <a:pt x="10859" y="1394"/>
                  </a:lnTo>
                  <a:lnTo>
                    <a:pt x="322" y="1394"/>
                  </a:lnTo>
                  <a:lnTo>
                    <a:pt x="322" y="727"/>
                  </a:lnTo>
                  <a:cubicBezTo>
                    <a:pt x="322" y="501"/>
                    <a:pt x="501" y="322"/>
                    <a:pt x="727" y="322"/>
                  </a:cubicBezTo>
                  <a:lnTo>
                    <a:pt x="2989" y="322"/>
                  </a:lnTo>
                  <a:cubicBezTo>
                    <a:pt x="3084" y="322"/>
                    <a:pt x="3156" y="251"/>
                    <a:pt x="3156" y="156"/>
                  </a:cubicBezTo>
                  <a:cubicBezTo>
                    <a:pt x="3156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217940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6" y="334"/>
                    <a:pt x="1227" y="251"/>
                    <a:pt x="1227" y="167"/>
                  </a:cubicBezTo>
                  <a:cubicBezTo>
                    <a:pt x="1227" y="72"/>
                    <a:pt x="1156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270959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2323978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2376996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429634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7" y="251"/>
                    <a:pt x="1227" y="167"/>
                  </a:cubicBezTo>
                  <a:cubicBezTo>
                    <a:pt x="1227" y="72"/>
                    <a:pt x="1143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482653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6" y="251"/>
                    <a:pt x="1226" y="167"/>
                  </a:cubicBezTo>
                  <a:cubicBezTo>
                    <a:pt x="1215" y="72"/>
                    <a:pt x="1143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223251" y="2962369"/>
              <a:ext cx="259433" cy="10623"/>
            </a:xfrm>
            <a:custGeom>
              <a:rect b="b" l="l" r="r" t="t"/>
              <a:pathLst>
                <a:path extrusionOk="0" h="334" w="815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7989" y="334"/>
                  </a:lnTo>
                  <a:cubicBezTo>
                    <a:pt x="8085" y="334"/>
                    <a:pt x="8156" y="262"/>
                    <a:pt x="8156" y="167"/>
                  </a:cubicBezTo>
                  <a:cubicBezTo>
                    <a:pt x="8156" y="84"/>
                    <a:pt x="8085" y="0"/>
                    <a:pt x="7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502340" y="2954927"/>
              <a:ext cx="30692" cy="25635"/>
            </a:xfrm>
            <a:custGeom>
              <a:rect b="b" l="l" r="r" t="t"/>
              <a:pathLst>
                <a:path extrusionOk="0" h="806" w="965">
                  <a:moveTo>
                    <a:pt x="228" y="0"/>
                  </a:moveTo>
                  <a:cubicBezTo>
                    <a:pt x="183" y="0"/>
                    <a:pt x="139" y="18"/>
                    <a:pt x="107" y="56"/>
                  </a:cubicBezTo>
                  <a:cubicBezTo>
                    <a:pt x="48" y="139"/>
                    <a:pt x="48" y="234"/>
                    <a:pt x="119" y="294"/>
                  </a:cubicBezTo>
                  <a:lnTo>
                    <a:pt x="238" y="401"/>
                  </a:lnTo>
                  <a:lnTo>
                    <a:pt x="119" y="508"/>
                  </a:lnTo>
                  <a:cubicBezTo>
                    <a:pt x="0" y="615"/>
                    <a:pt x="84" y="806"/>
                    <a:pt x="226" y="806"/>
                  </a:cubicBezTo>
                  <a:cubicBezTo>
                    <a:pt x="334" y="806"/>
                    <a:pt x="357" y="734"/>
                    <a:pt x="488" y="627"/>
                  </a:cubicBezTo>
                  <a:cubicBezTo>
                    <a:pt x="596" y="734"/>
                    <a:pt x="643" y="806"/>
                    <a:pt x="738" y="806"/>
                  </a:cubicBezTo>
                  <a:cubicBezTo>
                    <a:pt x="881" y="806"/>
                    <a:pt x="965" y="615"/>
                    <a:pt x="846" y="508"/>
                  </a:cubicBezTo>
                  <a:lnTo>
                    <a:pt x="750" y="401"/>
                  </a:lnTo>
                  <a:lnTo>
                    <a:pt x="869" y="294"/>
                  </a:lnTo>
                  <a:cubicBezTo>
                    <a:pt x="941" y="234"/>
                    <a:pt x="941" y="139"/>
                    <a:pt x="881" y="56"/>
                  </a:cubicBezTo>
                  <a:cubicBezTo>
                    <a:pt x="850" y="18"/>
                    <a:pt x="806" y="0"/>
                    <a:pt x="761" y="0"/>
                  </a:cubicBezTo>
                  <a:cubicBezTo>
                    <a:pt x="720" y="0"/>
                    <a:pt x="677" y="15"/>
                    <a:pt x="643" y="44"/>
                  </a:cubicBezTo>
                  <a:lnTo>
                    <a:pt x="500" y="175"/>
                  </a:lnTo>
                  <a:lnTo>
                    <a:pt x="346" y="44"/>
                  </a:lnTo>
                  <a:cubicBezTo>
                    <a:pt x="311" y="15"/>
                    <a:pt x="269" y="0"/>
                    <a:pt x="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217940" y="3032404"/>
              <a:ext cx="101140" cy="83361"/>
            </a:xfrm>
            <a:custGeom>
              <a:rect b="b" l="l" r="r" t="t"/>
              <a:pathLst>
                <a:path extrusionOk="0" h="2621" w="3180">
                  <a:moveTo>
                    <a:pt x="525" y="1"/>
                  </a:moveTo>
                  <a:cubicBezTo>
                    <a:pt x="227" y="1"/>
                    <a:pt x="1" y="239"/>
                    <a:pt x="1" y="525"/>
                  </a:cubicBezTo>
                  <a:lnTo>
                    <a:pt x="1" y="2465"/>
                  </a:lnTo>
                  <a:cubicBezTo>
                    <a:pt x="1" y="2549"/>
                    <a:pt x="84" y="2620"/>
                    <a:pt x="167" y="2620"/>
                  </a:cubicBezTo>
                  <a:cubicBezTo>
                    <a:pt x="263" y="2620"/>
                    <a:pt x="334" y="2549"/>
                    <a:pt x="334" y="2465"/>
                  </a:cubicBezTo>
                  <a:lnTo>
                    <a:pt x="334" y="525"/>
                  </a:lnTo>
                  <a:cubicBezTo>
                    <a:pt x="334" y="418"/>
                    <a:pt x="417" y="334"/>
                    <a:pt x="525" y="334"/>
                  </a:cubicBezTo>
                  <a:lnTo>
                    <a:pt x="3013" y="334"/>
                  </a:lnTo>
                  <a:cubicBezTo>
                    <a:pt x="3096" y="334"/>
                    <a:pt x="3180" y="263"/>
                    <a:pt x="3180" y="168"/>
                  </a:cubicBezTo>
                  <a:cubicBezTo>
                    <a:pt x="3180" y="84"/>
                    <a:pt x="3096" y="1"/>
                    <a:pt x="3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217558" y="3082401"/>
              <a:ext cx="133708" cy="96592"/>
            </a:xfrm>
            <a:custGeom>
              <a:rect b="b" l="l" r="r" t="t"/>
              <a:pathLst>
                <a:path extrusionOk="0" h="3037" w="4204">
                  <a:moveTo>
                    <a:pt x="1918" y="322"/>
                  </a:moveTo>
                  <a:cubicBezTo>
                    <a:pt x="2061" y="322"/>
                    <a:pt x="2180" y="393"/>
                    <a:pt x="2239" y="512"/>
                  </a:cubicBezTo>
                  <a:lnTo>
                    <a:pt x="2549" y="1143"/>
                  </a:lnTo>
                  <a:cubicBezTo>
                    <a:pt x="2382" y="1322"/>
                    <a:pt x="2156" y="1405"/>
                    <a:pt x="1918" y="1405"/>
                  </a:cubicBezTo>
                  <a:cubicBezTo>
                    <a:pt x="1680" y="1405"/>
                    <a:pt x="1465" y="1298"/>
                    <a:pt x="1299" y="1143"/>
                  </a:cubicBezTo>
                  <a:lnTo>
                    <a:pt x="1608" y="512"/>
                  </a:lnTo>
                  <a:cubicBezTo>
                    <a:pt x="1668" y="393"/>
                    <a:pt x="1787" y="322"/>
                    <a:pt x="1918" y="322"/>
                  </a:cubicBezTo>
                  <a:close/>
                  <a:moveTo>
                    <a:pt x="2727" y="1453"/>
                  </a:moveTo>
                  <a:lnTo>
                    <a:pt x="3346" y="2691"/>
                  </a:lnTo>
                  <a:lnTo>
                    <a:pt x="525" y="2691"/>
                  </a:lnTo>
                  <a:lnTo>
                    <a:pt x="1144" y="1453"/>
                  </a:lnTo>
                  <a:cubicBezTo>
                    <a:pt x="1370" y="1644"/>
                    <a:pt x="1644" y="1751"/>
                    <a:pt x="1941" y="1751"/>
                  </a:cubicBezTo>
                  <a:cubicBezTo>
                    <a:pt x="2239" y="1751"/>
                    <a:pt x="2501" y="1644"/>
                    <a:pt x="2727" y="1453"/>
                  </a:cubicBezTo>
                  <a:close/>
                  <a:moveTo>
                    <a:pt x="1918" y="0"/>
                  </a:moveTo>
                  <a:cubicBezTo>
                    <a:pt x="1668" y="0"/>
                    <a:pt x="1430" y="143"/>
                    <a:pt x="1310" y="370"/>
                  </a:cubicBezTo>
                  <a:lnTo>
                    <a:pt x="941" y="1084"/>
                  </a:lnTo>
                  <a:lnTo>
                    <a:pt x="322" y="2275"/>
                  </a:lnTo>
                  <a:lnTo>
                    <a:pt x="322" y="1572"/>
                  </a:lnTo>
                  <a:cubicBezTo>
                    <a:pt x="322" y="1489"/>
                    <a:pt x="251" y="1405"/>
                    <a:pt x="167" y="1405"/>
                  </a:cubicBezTo>
                  <a:cubicBezTo>
                    <a:pt x="72" y="1405"/>
                    <a:pt x="1" y="1489"/>
                    <a:pt x="1" y="1572"/>
                  </a:cubicBezTo>
                  <a:lnTo>
                    <a:pt x="1" y="2501"/>
                  </a:lnTo>
                  <a:cubicBezTo>
                    <a:pt x="1" y="2644"/>
                    <a:pt x="60" y="2775"/>
                    <a:pt x="167" y="2882"/>
                  </a:cubicBezTo>
                  <a:cubicBezTo>
                    <a:pt x="263" y="2977"/>
                    <a:pt x="382" y="3037"/>
                    <a:pt x="525" y="3037"/>
                  </a:cubicBezTo>
                  <a:lnTo>
                    <a:pt x="4001" y="3037"/>
                  </a:lnTo>
                  <a:cubicBezTo>
                    <a:pt x="4097" y="3037"/>
                    <a:pt x="4168" y="2953"/>
                    <a:pt x="4168" y="2870"/>
                  </a:cubicBezTo>
                  <a:cubicBezTo>
                    <a:pt x="4204" y="2763"/>
                    <a:pt x="4120" y="2691"/>
                    <a:pt x="4037" y="2691"/>
                  </a:cubicBezTo>
                  <a:lnTo>
                    <a:pt x="3704" y="2691"/>
                  </a:lnTo>
                  <a:lnTo>
                    <a:pt x="2537" y="370"/>
                  </a:lnTo>
                  <a:cubicBezTo>
                    <a:pt x="2418" y="131"/>
                    <a:pt x="2180" y="0"/>
                    <a:pt x="1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329671" y="3032404"/>
              <a:ext cx="82566" cy="145444"/>
            </a:xfrm>
            <a:custGeom>
              <a:rect b="b" l="l" r="r" t="t"/>
              <a:pathLst>
                <a:path extrusionOk="0" h="4573" w="2596">
                  <a:moveTo>
                    <a:pt x="167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67" y="334"/>
                  </a:cubicBezTo>
                  <a:lnTo>
                    <a:pt x="2072" y="334"/>
                  </a:lnTo>
                  <a:cubicBezTo>
                    <a:pt x="2179" y="334"/>
                    <a:pt x="2262" y="418"/>
                    <a:pt x="2262" y="525"/>
                  </a:cubicBezTo>
                  <a:lnTo>
                    <a:pt x="2262" y="4049"/>
                  </a:lnTo>
                  <a:cubicBezTo>
                    <a:pt x="2262" y="4156"/>
                    <a:pt x="2179" y="4251"/>
                    <a:pt x="2072" y="4251"/>
                  </a:cubicBezTo>
                  <a:lnTo>
                    <a:pt x="1179" y="4251"/>
                  </a:lnTo>
                  <a:cubicBezTo>
                    <a:pt x="1095" y="4251"/>
                    <a:pt x="1012" y="4323"/>
                    <a:pt x="1012" y="4406"/>
                  </a:cubicBezTo>
                  <a:cubicBezTo>
                    <a:pt x="1012" y="4501"/>
                    <a:pt x="1095" y="4573"/>
                    <a:pt x="1179" y="4573"/>
                  </a:cubicBezTo>
                  <a:lnTo>
                    <a:pt x="2072" y="4573"/>
                  </a:lnTo>
                  <a:cubicBezTo>
                    <a:pt x="2369" y="4573"/>
                    <a:pt x="2596" y="4335"/>
                    <a:pt x="2596" y="4049"/>
                  </a:cubicBezTo>
                  <a:lnTo>
                    <a:pt x="2596" y="525"/>
                  </a:lnTo>
                  <a:cubicBezTo>
                    <a:pt x="2596" y="239"/>
                    <a:pt x="2357" y="1"/>
                    <a:pt x="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437585" y="3032404"/>
              <a:ext cx="84092" cy="10655"/>
            </a:xfrm>
            <a:custGeom>
              <a:rect b="b" l="l" r="r" t="t"/>
              <a:pathLst>
                <a:path extrusionOk="0" h="335" w="2644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cubicBezTo>
                    <a:pt x="0" y="263"/>
                    <a:pt x="84" y="334"/>
                    <a:pt x="167" y="334"/>
                  </a:cubicBezTo>
                  <a:lnTo>
                    <a:pt x="2477" y="334"/>
                  </a:lnTo>
                  <a:cubicBezTo>
                    <a:pt x="2560" y="334"/>
                    <a:pt x="2643" y="263"/>
                    <a:pt x="2643" y="168"/>
                  </a:cubicBezTo>
                  <a:cubicBezTo>
                    <a:pt x="2632" y="84"/>
                    <a:pt x="2560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427344" y="3055144"/>
              <a:ext cx="94334" cy="10623"/>
            </a:xfrm>
            <a:custGeom>
              <a:rect b="b" l="l" r="r" t="t"/>
              <a:pathLst>
                <a:path extrusionOk="0" h="334" w="2966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2"/>
                    <a:pt x="2965" y="167"/>
                  </a:cubicBezTo>
                  <a:cubicBezTo>
                    <a:pt x="2954" y="84"/>
                    <a:pt x="2882" y="0"/>
                    <a:pt x="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2427344" y="3077853"/>
              <a:ext cx="94334" cy="10623"/>
            </a:xfrm>
            <a:custGeom>
              <a:rect b="b" l="l" r="r" t="t"/>
              <a:pathLst>
                <a:path extrusionOk="0" h="334" w="2966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3"/>
                    <a:pt x="2965" y="167"/>
                  </a:cubicBezTo>
                  <a:cubicBezTo>
                    <a:pt x="2954" y="84"/>
                    <a:pt x="2882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2427344" y="3100212"/>
              <a:ext cx="94334" cy="10623"/>
            </a:xfrm>
            <a:custGeom>
              <a:rect b="b" l="l" r="r" t="t"/>
              <a:pathLst>
                <a:path extrusionOk="0" h="334" w="2966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2799" y="333"/>
                  </a:lnTo>
                  <a:cubicBezTo>
                    <a:pt x="2882" y="333"/>
                    <a:pt x="2965" y="250"/>
                    <a:pt x="2965" y="167"/>
                  </a:cubicBezTo>
                  <a:cubicBezTo>
                    <a:pt x="2965" y="71"/>
                    <a:pt x="2882" y="0"/>
                    <a:pt x="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2427344" y="3122921"/>
              <a:ext cx="94334" cy="10623"/>
            </a:xfrm>
            <a:custGeom>
              <a:rect b="b" l="l" r="r" t="t"/>
              <a:pathLst>
                <a:path extrusionOk="0" h="334" w="2966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0"/>
                    <a:pt x="2965" y="167"/>
                  </a:cubicBezTo>
                  <a:cubicBezTo>
                    <a:pt x="2954" y="72"/>
                    <a:pt x="2882" y="0"/>
                    <a:pt x="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2427344" y="3145629"/>
              <a:ext cx="94334" cy="10655"/>
            </a:xfrm>
            <a:custGeom>
              <a:rect b="b" l="l" r="r" t="t"/>
              <a:pathLst>
                <a:path extrusionOk="0" h="335" w="2966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1"/>
                    <a:pt x="2965" y="167"/>
                  </a:cubicBezTo>
                  <a:cubicBezTo>
                    <a:pt x="2954" y="72"/>
                    <a:pt x="2882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2427344" y="3167988"/>
              <a:ext cx="68953" cy="10241"/>
            </a:xfrm>
            <a:custGeom>
              <a:rect b="b" l="l" r="r" t="t"/>
              <a:pathLst>
                <a:path extrusionOk="0" h="322" w="216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989" y="322"/>
                  </a:lnTo>
                  <a:cubicBezTo>
                    <a:pt x="2084" y="322"/>
                    <a:pt x="2156" y="250"/>
                    <a:pt x="2156" y="167"/>
                  </a:cubicBezTo>
                  <a:cubicBezTo>
                    <a:pt x="2168" y="72"/>
                    <a:pt x="2096" y="0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323214" y="3050882"/>
              <a:ext cx="66695" cy="69780"/>
            </a:xfrm>
            <a:custGeom>
              <a:rect b="b" l="l" r="r" t="t"/>
              <a:pathLst>
                <a:path extrusionOk="0" h="2194" w="2097">
                  <a:moveTo>
                    <a:pt x="715" y="408"/>
                  </a:moveTo>
                  <a:lnTo>
                    <a:pt x="715" y="527"/>
                  </a:lnTo>
                  <a:cubicBezTo>
                    <a:pt x="715" y="1075"/>
                    <a:pt x="1120" y="1527"/>
                    <a:pt x="1632" y="1611"/>
                  </a:cubicBezTo>
                  <a:cubicBezTo>
                    <a:pt x="1477" y="1742"/>
                    <a:pt x="1275" y="1837"/>
                    <a:pt x="1072" y="1837"/>
                  </a:cubicBezTo>
                  <a:cubicBezTo>
                    <a:pt x="655" y="1837"/>
                    <a:pt x="310" y="1492"/>
                    <a:pt x="310" y="1075"/>
                  </a:cubicBezTo>
                  <a:cubicBezTo>
                    <a:pt x="310" y="789"/>
                    <a:pt x="477" y="539"/>
                    <a:pt x="715" y="408"/>
                  </a:cubicBezTo>
                  <a:close/>
                  <a:moveTo>
                    <a:pt x="960" y="0"/>
                  </a:moveTo>
                  <a:cubicBezTo>
                    <a:pt x="950" y="0"/>
                    <a:pt x="939" y="1"/>
                    <a:pt x="929" y="3"/>
                  </a:cubicBezTo>
                  <a:cubicBezTo>
                    <a:pt x="394" y="75"/>
                    <a:pt x="1" y="539"/>
                    <a:pt x="1" y="1087"/>
                  </a:cubicBezTo>
                  <a:cubicBezTo>
                    <a:pt x="1" y="1694"/>
                    <a:pt x="489" y="2194"/>
                    <a:pt x="1096" y="2194"/>
                  </a:cubicBezTo>
                  <a:cubicBezTo>
                    <a:pt x="1525" y="2194"/>
                    <a:pt x="1929" y="1932"/>
                    <a:pt x="2096" y="1539"/>
                  </a:cubicBezTo>
                  <a:cubicBezTo>
                    <a:pt x="2096" y="1444"/>
                    <a:pt x="2084" y="1384"/>
                    <a:pt x="2048" y="1337"/>
                  </a:cubicBezTo>
                  <a:cubicBezTo>
                    <a:pt x="2030" y="1309"/>
                    <a:pt x="1990" y="1281"/>
                    <a:pt x="1945" y="1281"/>
                  </a:cubicBezTo>
                  <a:cubicBezTo>
                    <a:pt x="1932" y="1281"/>
                    <a:pt x="1919" y="1284"/>
                    <a:pt x="1906" y="1289"/>
                  </a:cubicBezTo>
                  <a:lnTo>
                    <a:pt x="1798" y="1289"/>
                  </a:lnTo>
                  <a:cubicBezTo>
                    <a:pt x="1382" y="1289"/>
                    <a:pt x="1036" y="944"/>
                    <a:pt x="1036" y="527"/>
                  </a:cubicBezTo>
                  <a:cubicBezTo>
                    <a:pt x="1036" y="420"/>
                    <a:pt x="1060" y="313"/>
                    <a:pt x="1096" y="229"/>
                  </a:cubicBezTo>
                  <a:cubicBezTo>
                    <a:pt x="1132" y="170"/>
                    <a:pt x="1120" y="110"/>
                    <a:pt x="1084" y="63"/>
                  </a:cubicBezTo>
                  <a:cubicBezTo>
                    <a:pt x="1054" y="23"/>
                    <a:pt x="1009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0"/>
          <p:cNvSpPr txBox="1"/>
          <p:nvPr/>
        </p:nvSpPr>
        <p:spPr>
          <a:xfrm>
            <a:off x="5970400" y="2670850"/>
            <a:ext cx="258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Statecharts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idx="8" type="ctrTitle"/>
          </p:nvPr>
        </p:nvSpPr>
        <p:spPr>
          <a:xfrm>
            <a:off x="4928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Relation to the course</a:t>
            </a:r>
            <a:endParaRPr sz="4800"/>
          </a:p>
        </p:txBody>
      </p:sp>
      <p:sp>
        <p:nvSpPr>
          <p:cNvPr id="634" name="Google Shape;634;p31"/>
          <p:cNvSpPr txBox="1"/>
          <p:nvPr>
            <p:ph idx="2" type="ctrTitle"/>
          </p:nvPr>
        </p:nvSpPr>
        <p:spPr>
          <a:xfrm>
            <a:off x="6054555" y="1754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Framework</a:t>
            </a:r>
            <a:endParaRPr sz="3000"/>
          </a:p>
        </p:txBody>
      </p:sp>
      <p:sp>
        <p:nvSpPr>
          <p:cNvPr id="635" name="Google Shape;635;p31"/>
          <p:cNvSpPr txBox="1"/>
          <p:nvPr>
            <p:ph idx="4" type="ctrTitle"/>
          </p:nvPr>
        </p:nvSpPr>
        <p:spPr>
          <a:xfrm>
            <a:off x="1097000" y="3236000"/>
            <a:ext cx="22314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Development process</a:t>
            </a:r>
            <a:endParaRPr sz="3000"/>
          </a:p>
        </p:txBody>
      </p:sp>
      <p:sp>
        <p:nvSpPr>
          <p:cNvPr id="636" name="Google Shape;636;p31"/>
          <p:cNvSpPr txBox="1"/>
          <p:nvPr>
            <p:ph type="ctrTitle"/>
          </p:nvPr>
        </p:nvSpPr>
        <p:spPr>
          <a:xfrm>
            <a:off x="1370891" y="1713558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Course</a:t>
            </a:r>
            <a:endParaRPr sz="3000"/>
          </a:p>
        </p:txBody>
      </p:sp>
      <p:sp>
        <p:nvSpPr>
          <p:cNvPr id="637" name="Google Shape;637;p31"/>
          <p:cNvSpPr txBox="1"/>
          <p:nvPr>
            <p:ph idx="6" type="ctrTitle"/>
          </p:nvPr>
        </p:nvSpPr>
        <p:spPr>
          <a:xfrm>
            <a:off x="6054555" y="32360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Ethical concerns</a:t>
            </a:r>
            <a:endParaRPr sz="3000"/>
          </a:p>
        </p:txBody>
      </p:sp>
      <p:sp>
        <p:nvSpPr>
          <p:cNvPr id="638" name="Google Shape;638;p31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1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1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1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2" name="Google Shape;642;p31"/>
          <p:cNvCxnSpPr>
            <a:stCxn id="638" idx="3"/>
            <a:endCxn id="640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1"/>
          <p:cNvCxnSpPr>
            <a:stCxn id="640" idx="2"/>
            <a:endCxn id="639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1"/>
          <p:cNvCxnSpPr>
            <a:stCxn id="639" idx="3"/>
            <a:endCxn id="641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5" name="Google Shape;645;p31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46" name="Google Shape;646;p31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3604941" y="1816791"/>
            <a:ext cx="535668" cy="438262"/>
            <a:chOff x="2567841" y="1994124"/>
            <a:chExt cx="399812" cy="306477"/>
          </a:xfrm>
        </p:grpSpPr>
        <p:sp>
          <p:nvSpPr>
            <p:cNvPr id="654" name="Google Shape;654;p31"/>
            <p:cNvSpPr/>
            <p:nvPr/>
          </p:nvSpPr>
          <p:spPr>
            <a:xfrm>
              <a:off x="2567841" y="1994124"/>
              <a:ext cx="399812" cy="306477"/>
            </a:xfrm>
            <a:custGeom>
              <a:rect b="b" l="l" r="r" t="t"/>
              <a:pathLst>
                <a:path extrusionOk="0" h="9621" w="12551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2623237" y="2113963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2623237" y="2017251"/>
              <a:ext cx="287523" cy="77025"/>
            </a:xfrm>
            <a:custGeom>
              <a:rect b="b" l="l" r="r" t="t"/>
              <a:pathLst>
                <a:path extrusionOk="0" h="2418" w="9026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1"/>
          <p:cNvGrpSpPr/>
          <p:nvPr/>
        </p:nvGrpSpPr>
        <p:grpSpPr>
          <a:xfrm>
            <a:off x="5069071" y="3225309"/>
            <a:ext cx="404316" cy="438246"/>
            <a:chOff x="3567553" y="1499912"/>
            <a:chExt cx="320022" cy="359778"/>
          </a:xfrm>
        </p:grpSpPr>
        <p:sp>
          <p:nvSpPr>
            <p:cNvPr id="658" name="Google Shape;658;p31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31"/>
          <p:cNvGrpSpPr/>
          <p:nvPr/>
        </p:nvGrpSpPr>
        <p:grpSpPr>
          <a:xfrm>
            <a:off x="5069051" y="1816808"/>
            <a:ext cx="404337" cy="438253"/>
            <a:chOff x="2194468" y="2938865"/>
            <a:chExt cx="355993" cy="267766"/>
          </a:xfrm>
        </p:grpSpPr>
        <p:sp>
          <p:nvSpPr>
            <p:cNvPr id="665" name="Google Shape;665;p31"/>
            <p:cNvSpPr/>
            <p:nvPr/>
          </p:nvSpPr>
          <p:spPr>
            <a:xfrm>
              <a:off x="2194468" y="2938865"/>
              <a:ext cx="355993" cy="267766"/>
            </a:xfrm>
            <a:custGeom>
              <a:rect b="b" l="l" r="r" t="t"/>
              <a:pathLst>
                <a:path extrusionOk="0" h="8419" w="11193">
                  <a:moveTo>
                    <a:pt x="10859" y="1727"/>
                  </a:moveTo>
                  <a:lnTo>
                    <a:pt x="10859" y="7692"/>
                  </a:lnTo>
                  <a:cubicBezTo>
                    <a:pt x="10859" y="7919"/>
                    <a:pt x="10680" y="8097"/>
                    <a:pt x="10466" y="8097"/>
                  </a:cubicBezTo>
                  <a:lnTo>
                    <a:pt x="727" y="8097"/>
                  </a:lnTo>
                  <a:cubicBezTo>
                    <a:pt x="501" y="8097"/>
                    <a:pt x="322" y="7919"/>
                    <a:pt x="322" y="7692"/>
                  </a:cubicBezTo>
                  <a:lnTo>
                    <a:pt x="322" y="1727"/>
                  </a:lnTo>
                  <a:close/>
                  <a:moveTo>
                    <a:pt x="727" y="1"/>
                  </a:moveTo>
                  <a:cubicBezTo>
                    <a:pt x="322" y="1"/>
                    <a:pt x="0" y="322"/>
                    <a:pt x="0" y="727"/>
                  </a:cubicBezTo>
                  <a:lnTo>
                    <a:pt x="0" y="7692"/>
                  </a:lnTo>
                  <a:cubicBezTo>
                    <a:pt x="0" y="8097"/>
                    <a:pt x="322" y="8419"/>
                    <a:pt x="727" y="8419"/>
                  </a:cubicBezTo>
                  <a:lnTo>
                    <a:pt x="10466" y="8419"/>
                  </a:lnTo>
                  <a:cubicBezTo>
                    <a:pt x="10859" y="8419"/>
                    <a:pt x="11192" y="8097"/>
                    <a:pt x="11192" y="7692"/>
                  </a:cubicBezTo>
                  <a:lnTo>
                    <a:pt x="11192" y="727"/>
                  </a:lnTo>
                  <a:cubicBezTo>
                    <a:pt x="11192" y="322"/>
                    <a:pt x="10859" y="1"/>
                    <a:pt x="10466" y="1"/>
                  </a:cubicBezTo>
                  <a:lnTo>
                    <a:pt x="3644" y="1"/>
                  </a:lnTo>
                  <a:cubicBezTo>
                    <a:pt x="3560" y="1"/>
                    <a:pt x="3477" y="72"/>
                    <a:pt x="3477" y="168"/>
                  </a:cubicBezTo>
                  <a:cubicBezTo>
                    <a:pt x="3477" y="251"/>
                    <a:pt x="3560" y="322"/>
                    <a:pt x="3644" y="322"/>
                  </a:cubicBezTo>
                  <a:lnTo>
                    <a:pt x="10466" y="322"/>
                  </a:lnTo>
                  <a:cubicBezTo>
                    <a:pt x="10680" y="322"/>
                    <a:pt x="10859" y="501"/>
                    <a:pt x="10859" y="727"/>
                  </a:cubicBezTo>
                  <a:lnTo>
                    <a:pt x="10859" y="1394"/>
                  </a:lnTo>
                  <a:lnTo>
                    <a:pt x="322" y="1394"/>
                  </a:lnTo>
                  <a:lnTo>
                    <a:pt x="322" y="727"/>
                  </a:lnTo>
                  <a:cubicBezTo>
                    <a:pt x="322" y="501"/>
                    <a:pt x="501" y="322"/>
                    <a:pt x="727" y="322"/>
                  </a:cubicBezTo>
                  <a:lnTo>
                    <a:pt x="2989" y="322"/>
                  </a:lnTo>
                  <a:cubicBezTo>
                    <a:pt x="3084" y="322"/>
                    <a:pt x="3156" y="251"/>
                    <a:pt x="3156" y="156"/>
                  </a:cubicBezTo>
                  <a:cubicBezTo>
                    <a:pt x="3156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2217940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6" y="334"/>
                    <a:pt x="1227" y="251"/>
                    <a:pt x="1227" y="167"/>
                  </a:cubicBezTo>
                  <a:cubicBezTo>
                    <a:pt x="1227" y="72"/>
                    <a:pt x="1156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2270959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2323978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2376996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2429634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7" y="251"/>
                    <a:pt x="1227" y="167"/>
                  </a:cubicBezTo>
                  <a:cubicBezTo>
                    <a:pt x="1227" y="72"/>
                    <a:pt x="1143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482653" y="3005528"/>
              <a:ext cx="39025" cy="10623"/>
            </a:xfrm>
            <a:custGeom>
              <a:rect b="b" l="l" r="r" t="t"/>
              <a:pathLst>
                <a:path extrusionOk="0" h="334" w="1227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6" y="251"/>
                    <a:pt x="1226" y="167"/>
                  </a:cubicBezTo>
                  <a:cubicBezTo>
                    <a:pt x="1215" y="72"/>
                    <a:pt x="1143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223251" y="2962369"/>
              <a:ext cx="259433" cy="10623"/>
            </a:xfrm>
            <a:custGeom>
              <a:rect b="b" l="l" r="r" t="t"/>
              <a:pathLst>
                <a:path extrusionOk="0" h="334" w="815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7989" y="334"/>
                  </a:lnTo>
                  <a:cubicBezTo>
                    <a:pt x="8085" y="334"/>
                    <a:pt x="8156" y="262"/>
                    <a:pt x="8156" y="167"/>
                  </a:cubicBezTo>
                  <a:cubicBezTo>
                    <a:pt x="8156" y="84"/>
                    <a:pt x="8085" y="0"/>
                    <a:pt x="7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502340" y="2954927"/>
              <a:ext cx="30692" cy="25635"/>
            </a:xfrm>
            <a:custGeom>
              <a:rect b="b" l="l" r="r" t="t"/>
              <a:pathLst>
                <a:path extrusionOk="0" h="806" w="965">
                  <a:moveTo>
                    <a:pt x="228" y="0"/>
                  </a:moveTo>
                  <a:cubicBezTo>
                    <a:pt x="183" y="0"/>
                    <a:pt x="139" y="18"/>
                    <a:pt x="107" y="56"/>
                  </a:cubicBezTo>
                  <a:cubicBezTo>
                    <a:pt x="48" y="139"/>
                    <a:pt x="48" y="234"/>
                    <a:pt x="119" y="294"/>
                  </a:cubicBezTo>
                  <a:lnTo>
                    <a:pt x="238" y="401"/>
                  </a:lnTo>
                  <a:lnTo>
                    <a:pt x="119" y="508"/>
                  </a:lnTo>
                  <a:cubicBezTo>
                    <a:pt x="0" y="615"/>
                    <a:pt x="84" y="806"/>
                    <a:pt x="226" y="806"/>
                  </a:cubicBezTo>
                  <a:cubicBezTo>
                    <a:pt x="334" y="806"/>
                    <a:pt x="357" y="734"/>
                    <a:pt x="488" y="627"/>
                  </a:cubicBezTo>
                  <a:cubicBezTo>
                    <a:pt x="596" y="734"/>
                    <a:pt x="643" y="806"/>
                    <a:pt x="738" y="806"/>
                  </a:cubicBezTo>
                  <a:cubicBezTo>
                    <a:pt x="881" y="806"/>
                    <a:pt x="965" y="615"/>
                    <a:pt x="846" y="508"/>
                  </a:cubicBezTo>
                  <a:lnTo>
                    <a:pt x="750" y="401"/>
                  </a:lnTo>
                  <a:lnTo>
                    <a:pt x="869" y="294"/>
                  </a:lnTo>
                  <a:cubicBezTo>
                    <a:pt x="941" y="234"/>
                    <a:pt x="941" y="139"/>
                    <a:pt x="881" y="56"/>
                  </a:cubicBezTo>
                  <a:cubicBezTo>
                    <a:pt x="850" y="18"/>
                    <a:pt x="806" y="0"/>
                    <a:pt x="761" y="0"/>
                  </a:cubicBezTo>
                  <a:cubicBezTo>
                    <a:pt x="720" y="0"/>
                    <a:pt x="677" y="15"/>
                    <a:pt x="643" y="44"/>
                  </a:cubicBezTo>
                  <a:lnTo>
                    <a:pt x="500" y="175"/>
                  </a:lnTo>
                  <a:lnTo>
                    <a:pt x="346" y="44"/>
                  </a:lnTo>
                  <a:cubicBezTo>
                    <a:pt x="311" y="15"/>
                    <a:pt x="269" y="0"/>
                    <a:pt x="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2217940" y="3032404"/>
              <a:ext cx="101140" cy="83361"/>
            </a:xfrm>
            <a:custGeom>
              <a:rect b="b" l="l" r="r" t="t"/>
              <a:pathLst>
                <a:path extrusionOk="0" h="2621" w="3180">
                  <a:moveTo>
                    <a:pt x="525" y="1"/>
                  </a:moveTo>
                  <a:cubicBezTo>
                    <a:pt x="227" y="1"/>
                    <a:pt x="1" y="239"/>
                    <a:pt x="1" y="525"/>
                  </a:cubicBezTo>
                  <a:lnTo>
                    <a:pt x="1" y="2465"/>
                  </a:lnTo>
                  <a:cubicBezTo>
                    <a:pt x="1" y="2549"/>
                    <a:pt x="84" y="2620"/>
                    <a:pt x="167" y="2620"/>
                  </a:cubicBezTo>
                  <a:cubicBezTo>
                    <a:pt x="263" y="2620"/>
                    <a:pt x="334" y="2549"/>
                    <a:pt x="334" y="2465"/>
                  </a:cubicBezTo>
                  <a:lnTo>
                    <a:pt x="334" y="525"/>
                  </a:lnTo>
                  <a:cubicBezTo>
                    <a:pt x="334" y="418"/>
                    <a:pt x="417" y="334"/>
                    <a:pt x="525" y="334"/>
                  </a:cubicBezTo>
                  <a:lnTo>
                    <a:pt x="3013" y="334"/>
                  </a:lnTo>
                  <a:cubicBezTo>
                    <a:pt x="3096" y="334"/>
                    <a:pt x="3180" y="263"/>
                    <a:pt x="3180" y="168"/>
                  </a:cubicBezTo>
                  <a:cubicBezTo>
                    <a:pt x="3180" y="84"/>
                    <a:pt x="3096" y="1"/>
                    <a:pt x="3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2217558" y="3082401"/>
              <a:ext cx="133708" cy="96592"/>
            </a:xfrm>
            <a:custGeom>
              <a:rect b="b" l="l" r="r" t="t"/>
              <a:pathLst>
                <a:path extrusionOk="0" h="3037" w="4204">
                  <a:moveTo>
                    <a:pt x="1918" y="322"/>
                  </a:moveTo>
                  <a:cubicBezTo>
                    <a:pt x="2061" y="322"/>
                    <a:pt x="2180" y="393"/>
                    <a:pt x="2239" y="512"/>
                  </a:cubicBezTo>
                  <a:lnTo>
                    <a:pt x="2549" y="1143"/>
                  </a:lnTo>
                  <a:cubicBezTo>
                    <a:pt x="2382" y="1322"/>
                    <a:pt x="2156" y="1405"/>
                    <a:pt x="1918" y="1405"/>
                  </a:cubicBezTo>
                  <a:cubicBezTo>
                    <a:pt x="1680" y="1405"/>
                    <a:pt x="1465" y="1298"/>
                    <a:pt x="1299" y="1143"/>
                  </a:cubicBezTo>
                  <a:lnTo>
                    <a:pt x="1608" y="512"/>
                  </a:lnTo>
                  <a:cubicBezTo>
                    <a:pt x="1668" y="393"/>
                    <a:pt x="1787" y="322"/>
                    <a:pt x="1918" y="322"/>
                  </a:cubicBezTo>
                  <a:close/>
                  <a:moveTo>
                    <a:pt x="2727" y="1453"/>
                  </a:moveTo>
                  <a:lnTo>
                    <a:pt x="3346" y="2691"/>
                  </a:lnTo>
                  <a:lnTo>
                    <a:pt x="525" y="2691"/>
                  </a:lnTo>
                  <a:lnTo>
                    <a:pt x="1144" y="1453"/>
                  </a:lnTo>
                  <a:cubicBezTo>
                    <a:pt x="1370" y="1644"/>
                    <a:pt x="1644" y="1751"/>
                    <a:pt x="1941" y="1751"/>
                  </a:cubicBezTo>
                  <a:cubicBezTo>
                    <a:pt x="2239" y="1751"/>
                    <a:pt x="2501" y="1644"/>
                    <a:pt x="2727" y="1453"/>
                  </a:cubicBezTo>
                  <a:close/>
                  <a:moveTo>
                    <a:pt x="1918" y="0"/>
                  </a:moveTo>
                  <a:cubicBezTo>
                    <a:pt x="1668" y="0"/>
                    <a:pt x="1430" y="143"/>
                    <a:pt x="1310" y="370"/>
                  </a:cubicBezTo>
                  <a:lnTo>
                    <a:pt x="941" y="1084"/>
                  </a:lnTo>
                  <a:lnTo>
                    <a:pt x="322" y="2275"/>
                  </a:lnTo>
                  <a:lnTo>
                    <a:pt x="322" y="1572"/>
                  </a:lnTo>
                  <a:cubicBezTo>
                    <a:pt x="322" y="1489"/>
                    <a:pt x="251" y="1405"/>
                    <a:pt x="167" y="1405"/>
                  </a:cubicBezTo>
                  <a:cubicBezTo>
                    <a:pt x="72" y="1405"/>
                    <a:pt x="1" y="1489"/>
                    <a:pt x="1" y="1572"/>
                  </a:cubicBezTo>
                  <a:lnTo>
                    <a:pt x="1" y="2501"/>
                  </a:lnTo>
                  <a:cubicBezTo>
                    <a:pt x="1" y="2644"/>
                    <a:pt x="60" y="2775"/>
                    <a:pt x="167" y="2882"/>
                  </a:cubicBezTo>
                  <a:cubicBezTo>
                    <a:pt x="263" y="2977"/>
                    <a:pt x="382" y="3037"/>
                    <a:pt x="525" y="3037"/>
                  </a:cubicBezTo>
                  <a:lnTo>
                    <a:pt x="4001" y="3037"/>
                  </a:lnTo>
                  <a:cubicBezTo>
                    <a:pt x="4097" y="3037"/>
                    <a:pt x="4168" y="2953"/>
                    <a:pt x="4168" y="2870"/>
                  </a:cubicBezTo>
                  <a:cubicBezTo>
                    <a:pt x="4204" y="2763"/>
                    <a:pt x="4120" y="2691"/>
                    <a:pt x="4037" y="2691"/>
                  </a:cubicBezTo>
                  <a:lnTo>
                    <a:pt x="3704" y="2691"/>
                  </a:lnTo>
                  <a:lnTo>
                    <a:pt x="2537" y="370"/>
                  </a:lnTo>
                  <a:cubicBezTo>
                    <a:pt x="2418" y="131"/>
                    <a:pt x="2180" y="0"/>
                    <a:pt x="1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2329671" y="3032404"/>
              <a:ext cx="82566" cy="145444"/>
            </a:xfrm>
            <a:custGeom>
              <a:rect b="b" l="l" r="r" t="t"/>
              <a:pathLst>
                <a:path extrusionOk="0" h="4573" w="2596">
                  <a:moveTo>
                    <a:pt x="167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67" y="334"/>
                  </a:cubicBezTo>
                  <a:lnTo>
                    <a:pt x="2072" y="334"/>
                  </a:lnTo>
                  <a:cubicBezTo>
                    <a:pt x="2179" y="334"/>
                    <a:pt x="2262" y="418"/>
                    <a:pt x="2262" y="525"/>
                  </a:cubicBezTo>
                  <a:lnTo>
                    <a:pt x="2262" y="4049"/>
                  </a:lnTo>
                  <a:cubicBezTo>
                    <a:pt x="2262" y="4156"/>
                    <a:pt x="2179" y="4251"/>
                    <a:pt x="2072" y="4251"/>
                  </a:cubicBezTo>
                  <a:lnTo>
                    <a:pt x="1179" y="4251"/>
                  </a:lnTo>
                  <a:cubicBezTo>
                    <a:pt x="1095" y="4251"/>
                    <a:pt x="1012" y="4323"/>
                    <a:pt x="1012" y="4406"/>
                  </a:cubicBezTo>
                  <a:cubicBezTo>
                    <a:pt x="1012" y="4501"/>
                    <a:pt x="1095" y="4573"/>
                    <a:pt x="1179" y="4573"/>
                  </a:cubicBezTo>
                  <a:lnTo>
                    <a:pt x="2072" y="4573"/>
                  </a:lnTo>
                  <a:cubicBezTo>
                    <a:pt x="2369" y="4573"/>
                    <a:pt x="2596" y="4335"/>
                    <a:pt x="2596" y="4049"/>
                  </a:cubicBezTo>
                  <a:lnTo>
                    <a:pt x="2596" y="525"/>
                  </a:lnTo>
                  <a:cubicBezTo>
                    <a:pt x="2596" y="239"/>
                    <a:pt x="2357" y="1"/>
                    <a:pt x="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2437585" y="3032404"/>
              <a:ext cx="84092" cy="10655"/>
            </a:xfrm>
            <a:custGeom>
              <a:rect b="b" l="l" r="r" t="t"/>
              <a:pathLst>
                <a:path extrusionOk="0" h="335" w="2644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cubicBezTo>
                    <a:pt x="0" y="263"/>
                    <a:pt x="84" y="334"/>
                    <a:pt x="167" y="334"/>
                  </a:cubicBezTo>
                  <a:lnTo>
                    <a:pt x="2477" y="334"/>
                  </a:lnTo>
                  <a:cubicBezTo>
                    <a:pt x="2560" y="334"/>
                    <a:pt x="2643" y="263"/>
                    <a:pt x="2643" y="168"/>
                  </a:cubicBezTo>
                  <a:cubicBezTo>
                    <a:pt x="2632" y="84"/>
                    <a:pt x="2560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2427344" y="3055144"/>
              <a:ext cx="94334" cy="10623"/>
            </a:xfrm>
            <a:custGeom>
              <a:rect b="b" l="l" r="r" t="t"/>
              <a:pathLst>
                <a:path extrusionOk="0" h="334" w="2966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2"/>
                    <a:pt x="2965" y="167"/>
                  </a:cubicBezTo>
                  <a:cubicBezTo>
                    <a:pt x="2954" y="84"/>
                    <a:pt x="2882" y="0"/>
                    <a:pt x="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2427344" y="3077853"/>
              <a:ext cx="94334" cy="10623"/>
            </a:xfrm>
            <a:custGeom>
              <a:rect b="b" l="l" r="r" t="t"/>
              <a:pathLst>
                <a:path extrusionOk="0" h="334" w="2966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3"/>
                    <a:pt x="2965" y="167"/>
                  </a:cubicBezTo>
                  <a:cubicBezTo>
                    <a:pt x="2954" y="84"/>
                    <a:pt x="2882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2427344" y="3100212"/>
              <a:ext cx="94334" cy="10623"/>
            </a:xfrm>
            <a:custGeom>
              <a:rect b="b" l="l" r="r" t="t"/>
              <a:pathLst>
                <a:path extrusionOk="0" h="334" w="2966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2799" y="333"/>
                  </a:lnTo>
                  <a:cubicBezTo>
                    <a:pt x="2882" y="333"/>
                    <a:pt x="2965" y="250"/>
                    <a:pt x="2965" y="167"/>
                  </a:cubicBezTo>
                  <a:cubicBezTo>
                    <a:pt x="2965" y="71"/>
                    <a:pt x="2882" y="0"/>
                    <a:pt x="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2427344" y="3122921"/>
              <a:ext cx="94334" cy="10623"/>
            </a:xfrm>
            <a:custGeom>
              <a:rect b="b" l="l" r="r" t="t"/>
              <a:pathLst>
                <a:path extrusionOk="0" h="334" w="2966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0"/>
                    <a:pt x="2965" y="167"/>
                  </a:cubicBezTo>
                  <a:cubicBezTo>
                    <a:pt x="2954" y="72"/>
                    <a:pt x="2882" y="0"/>
                    <a:pt x="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2427344" y="3145629"/>
              <a:ext cx="94334" cy="10655"/>
            </a:xfrm>
            <a:custGeom>
              <a:rect b="b" l="l" r="r" t="t"/>
              <a:pathLst>
                <a:path extrusionOk="0" h="335" w="2966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1"/>
                    <a:pt x="2965" y="167"/>
                  </a:cubicBezTo>
                  <a:cubicBezTo>
                    <a:pt x="2954" y="72"/>
                    <a:pt x="2882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2427344" y="3167988"/>
              <a:ext cx="68953" cy="10241"/>
            </a:xfrm>
            <a:custGeom>
              <a:rect b="b" l="l" r="r" t="t"/>
              <a:pathLst>
                <a:path extrusionOk="0" h="322" w="216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989" y="322"/>
                  </a:lnTo>
                  <a:cubicBezTo>
                    <a:pt x="2084" y="322"/>
                    <a:pt x="2156" y="250"/>
                    <a:pt x="2156" y="167"/>
                  </a:cubicBezTo>
                  <a:cubicBezTo>
                    <a:pt x="2168" y="72"/>
                    <a:pt x="2096" y="0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2323214" y="3050882"/>
              <a:ext cx="66695" cy="69780"/>
            </a:xfrm>
            <a:custGeom>
              <a:rect b="b" l="l" r="r" t="t"/>
              <a:pathLst>
                <a:path extrusionOk="0" h="2194" w="2097">
                  <a:moveTo>
                    <a:pt x="715" y="408"/>
                  </a:moveTo>
                  <a:lnTo>
                    <a:pt x="715" y="527"/>
                  </a:lnTo>
                  <a:cubicBezTo>
                    <a:pt x="715" y="1075"/>
                    <a:pt x="1120" y="1527"/>
                    <a:pt x="1632" y="1611"/>
                  </a:cubicBezTo>
                  <a:cubicBezTo>
                    <a:pt x="1477" y="1742"/>
                    <a:pt x="1275" y="1837"/>
                    <a:pt x="1072" y="1837"/>
                  </a:cubicBezTo>
                  <a:cubicBezTo>
                    <a:pt x="655" y="1837"/>
                    <a:pt x="310" y="1492"/>
                    <a:pt x="310" y="1075"/>
                  </a:cubicBezTo>
                  <a:cubicBezTo>
                    <a:pt x="310" y="789"/>
                    <a:pt x="477" y="539"/>
                    <a:pt x="715" y="408"/>
                  </a:cubicBezTo>
                  <a:close/>
                  <a:moveTo>
                    <a:pt x="960" y="0"/>
                  </a:moveTo>
                  <a:cubicBezTo>
                    <a:pt x="950" y="0"/>
                    <a:pt x="939" y="1"/>
                    <a:pt x="929" y="3"/>
                  </a:cubicBezTo>
                  <a:cubicBezTo>
                    <a:pt x="394" y="75"/>
                    <a:pt x="1" y="539"/>
                    <a:pt x="1" y="1087"/>
                  </a:cubicBezTo>
                  <a:cubicBezTo>
                    <a:pt x="1" y="1694"/>
                    <a:pt x="489" y="2194"/>
                    <a:pt x="1096" y="2194"/>
                  </a:cubicBezTo>
                  <a:cubicBezTo>
                    <a:pt x="1525" y="2194"/>
                    <a:pt x="1929" y="1932"/>
                    <a:pt x="2096" y="1539"/>
                  </a:cubicBezTo>
                  <a:cubicBezTo>
                    <a:pt x="2096" y="1444"/>
                    <a:pt x="2084" y="1384"/>
                    <a:pt x="2048" y="1337"/>
                  </a:cubicBezTo>
                  <a:cubicBezTo>
                    <a:pt x="2030" y="1309"/>
                    <a:pt x="1990" y="1281"/>
                    <a:pt x="1945" y="1281"/>
                  </a:cubicBezTo>
                  <a:cubicBezTo>
                    <a:pt x="1932" y="1281"/>
                    <a:pt x="1919" y="1284"/>
                    <a:pt x="1906" y="1289"/>
                  </a:cubicBezTo>
                  <a:lnTo>
                    <a:pt x="1798" y="1289"/>
                  </a:lnTo>
                  <a:cubicBezTo>
                    <a:pt x="1382" y="1289"/>
                    <a:pt x="1036" y="944"/>
                    <a:pt x="1036" y="527"/>
                  </a:cubicBezTo>
                  <a:cubicBezTo>
                    <a:pt x="1036" y="420"/>
                    <a:pt x="1060" y="313"/>
                    <a:pt x="1096" y="229"/>
                  </a:cubicBezTo>
                  <a:cubicBezTo>
                    <a:pt x="1132" y="170"/>
                    <a:pt x="1120" y="110"/>
                    <a:pt x="1084" y="63"/>
                  </a:cubicBezTo>
                  <a:cubicBezTo>
                    <a:pt x="1054" y="23"/>
                    <a:pt x="1009" y="0"/>
                    <a:pt x="9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