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ex.oracle.com/pls/apex/f?p=9442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pex.oracle.com/pls/apex/f?p=99123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livicky11/S16E3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Valerie Roth, Vicky Li &amp; Ian Bruton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81" y="1017725"/>
            <a:ext cx="7624644" cy="38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12" y="1017725"/>
            <a:ext cx="8095373" cy="39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https://apex.oracle.com/pls/apex/f?p=94424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II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50" y="1043199"/>
            <a:ext cx="6634900" cy="36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Relational vs. SIM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oriented vs. non-object oriented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Subclasses are automatically a type of superclass in SIM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Ex. A manager begin part of the manager and person table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https://apex.oracle.com/pls/apex/f?p=99123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Repository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https://github.com/livicky11/S16E3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Data Model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74" y="1152475"/>
            <a:ext cx="6712051" cy="367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Logical Data Model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051" y="1017724"/>
            <a:ext cx="5169899" cy="37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Data Model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208" y="1017724"/>
            <a:ext cx="5477591" cy="39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518700" y="1077775"/>
            <a:ext cx="2313600" cy="347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 goes to Caelan Evans, Akshay Kasukehla and Seth Milligan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7775"/>
            <a:ext cx="6206994" cy="34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2" y="50858"/>
            <a:ext cx="9001174" cy="50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Login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access to pages based on user type when logged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 creation access based on user 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page redirection after submitting a 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adding a spouse, the spouse’s row will also update to list their spouse.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Functioning edit button with auto-fill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Multiple regions on one 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75" y="1017962"/>
            <a:ext cx="8462450" cy="31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