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7A6D1C-3583-4E31-9176-4FF34F2F19FA}" v="4430" dt="2020-10-03T23:46:00.3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presProps" Target="presProps.xml" Id="rId13" /><Relationship Type="http://schemas.microsoft.com/office/2015/10/relationships/revisionInfo" Target="revisionInfo.xml" Id="rId1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xml" Id="rId2" /><Relationship Type="http://schemas.openxmlformats.org/officeDocument/2006/relationships/tableStyles" Target="tableStyles.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theme" Target="theme/theme1.xml" Id="rId1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viewProps" Target="viewProps.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Isosceles Triangle 13">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ctrTitle"/>
          </p:nvPr>
        </p:nvSpPr>
        <p:spPr>
          <a:xfrm>
            <a:off x="3204642" y="2353641"/>
            <a:ext cx="5782716" cy="2150719"/>
          </a:xfrm>
          <a:noFill/>
        </p:spPr>
        <p:txBody>
          <a:bodyPr anchor="ctr">
            <a:normAutofit/>
          </a:bodyPr>
          <a:lstStyle/>
          <a:p>
            <a:r>
              <a:rPr lang="en-US" sz="3600">
                <a:solidFill>
                  <a:srgbClr val="080808"/>
                </a:solidFill>
                <a:cs typeface="Calibri Light"/>
              </a:rPr>
              <a:t>Διαδίκτυο και </a:t>
            </a:r>
            <a:r>
              <a:rPr lang="en-US" sz="3600" dirty="0" err="1">
                <a:solidFill>
                  <a:srgbClr val="080808"/>
                </a:solidFill>
                <a:cs typeface="Calibri Light"/>
              </a:rPr>
              <a:t>Εφ</a:t>
            </a:r>
            <a:r>
              <a:rPr lang="en-US" sz="3600" dirty="0">
                <a:solidFill>
                  <a:srgbClr val="080808"/>
                </a:solidFill>
                <a:cs typeface="Calibri Light"/>
              </a:rPr>
              <a:t>α</a:t>
            </a:r>
            <a:r>
              <a:rPr lang="en-US" sz="3600" dirty="0" err="1">
                <a:solidFill>
                  <a:srgbClr val="080808"/>
                </a:solidFill>
                <a:cs typeface="Calibri Light"/>
              </a:rPr>
              <a:t>ρμογές</a:t>
            </a:r>
            <a:endParaRPr lang="en-US" sz="3600" dirty="0" err="1">
              <a:solidFill>
                <a:srgbClr val="080808"/>
              </a:solidFill>
            </a:endParaRPr>
          </a:p>
        </p:txBody>
      </p:sp>
      <p:sp>
        <p:nvSpPr>
          <p:cNvPr id="3" name="Subtitle 2"/>
          <p:cNvSpPr>
            <a:spLocks noGrp="1"/>
          </p:cNvSpPr>
          <p:nvPr>
            <p:ph type="subTitle" idx="1"/>
          </p:nvPr>
        </p:nvSpPr>
        <p:spPr>
          <a:xfrm>
            <a:off x="4439633" y="4518923"/>
            <a:ext cx="3312734" cy="1141851"/>
          </a:xfrm>
          <a:noFill/>
        </p:spPr>
        <p:txBody>
          <a:bodyPr vert="horz" lIns="91440" tIns="45720" rIns="91440" bIns="45720" rtlCol="0">
            <a:normAutofit/>
          </a:bodyPr>
          <a:lstStyle/>
          <a:p>
            <a:r>
              <a:rPr lang="en-US" sz="2000">
                <a:solidFill>
                  <a:srgbClr val="080808"/>
                </a:solidFill>
                <a:cs typeface="Calibri"/>
              </a:rPr>
              <a:t>Ζησιάδης Στέλιος</a:t>
            </a:r>
          </a:p>
          <a:p>
            <a:r>
              <a:rPr lang="en-US" sz="2000">
                <a:solidFill>
                  <a:srgbClr val="080808"/>
                </a:solidFill>
                <a:cs typeface="Calibri"/>
              </a:rPr>
              <a:t>03112611</a:t>
            </a:r>
          </a:p>
        </p:txBody>
      </p:sp>
      <p:sp>
        <p:nvSpPr>
          <p:cNvPr id="24" name="Rectangle 23">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28B19-1679-4990-A917-AD422C44C066}"/>
              </a:ext>
            </a:extLst>
          </p:cNvPr>
          <p:cNvSpPr>
            <a:spLocks noGrp="1"/>
          </p:cNvSpPr>
          <p:nvPr>
            <p:ph type="title"/>
          </p:nvPr>
        </p:nvSpPr>
        <p:spPr/>
        <p:txBody>
          <a:bodyPr/>
          <a:lstStyle/>
          <a:p>
            <a:r>
              <a:rPr lang="en-US">
                <a:cs typeface="Calibri Light"/>
              </a:rPr>
              <a:t>Τι δεν επιτεύχθηκε</a:t>
            </a:r>
            <a:endParaRPr lang="en-US"/>
          </a:p>
        </p:txBody>
      </p:sp>
      <p:sp>
        <p:nvSpPr>
          <p:cNvPr id="3" name="Content Placeholder 2">
            <a:extLst>
              <a:ext uri="{FF2B5EF4-FFF2-40B4-BE49-F238E27FC236}">
                <a16:creationId xmlns:a16="http://schemas.microsoft.com/office/drawing/2014/main" id="{E36B7A88-85C2-4A0C-979C-0F595AB5DAFE}"/>
              </a:ext>
            </a:extLst>
          </p:cNvPr>
          <p:cNvSpPr>
            <a:spLocks noGrp="1"/>
          </p:cNvSpPr>
          <p:nvPr>
            <p:ph idx="1"/>
          </p:nvPr>
        </p:nvSpPr>
        <p:spPr/>
        <p:txBody>
          <a:bodyPr vert="horz" lIns="91440" tIns="45720" rIns="91440" bIns="45720" rtlCol="0" anchor="t">
            <a:normAutofit/>
          </a:bodyPr>
          <a:lstStyle/>
          <a:p>
            <a:r>
              <a:rPr lang="en-US">
                <a:cs typeface="Calibri"/>
              </a:rPr>
              <a:t>Το feature του καλαθιού</a:t>
            </a:r>
          </a:p>
          <a:p>
            <a:r>
              <a:rPr lang="en-US">
                <a:cs typeface="Calibri"/>
              </a:rPr>
              <a:t>Η αποθήκευση της παραγγελίας στη βάση</a:t>
            </a:r>
          </a:p>
          <a:p>
            <a:r>
              <a:rPr lang="en-US">
                <a:cs typeface="Calibri"/>
              </a:rPr>
              <a:t>Η εμφάνιση των τιμών με τον ΦΠΑ και το discount (αν υπήρχε)</a:t>
            </a:r>
            <a:endParaRPr lang="en-US" dirty="0">
              <a:cs typeface="Calibri"/>
            </a:endParaRPr>
          </a:p>
        </p:txBody>
      </p:sp>
    </p:spTree>
    <p:extLst>
      <p:ext uri="{BB962C8B-B14F-4D97-AF65-F5344CB8AC3E}">
        <p14:creationId xmlns:p14="http://schemas.microsoft.com/office/powerpoint/2010/main" val="2032673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81EF-A89B-4181-8D37-52B553BE0616}"/>
              </a:ext>
            </a:extLst>
          </p:cNvPr>
          <p:cNvSpPr>
            <a:spLocks noGrp="1"/>
          </p:cNvSpPr>
          <p:nvPr>
            <p:ph type="title"/>
          </p:nvPr>
        </p:nvSpPr>
        <p:spPr/>
        <p:txBody>
          <a:bodyPr/>
          <a:lstStyle/>
          <a:p>
            <a:r>
              <a:rPr lang="en-US">
                <a:cs typeface="Calibri Light"/>
              </a:rPr>
              <a:t>Προβλήματα που παρουσιάστηκαν</a:t>
            </a:r>
            <a:endParaRPr lang="en-US"/>
          </a:p>
        </p:txBody>
      </p:sp>
      <p:sp>
        <p:nvSpPr>
          <p:cNvPr id="3" name="Content Placeholder 2">
            <a:extLst>
              <a:ext uri="{FF2B5EF4-FFF2-40B4-BE49-F238E27FC236}">
                <a16:creationId xmlns:a16="http://schemas.microsoft.com/office/drawing/2014/main" id="{273BC6D4-4D90-4678-9685-709DB9E838FB}"/>
              </a:ext>
            </a:extLst>
          </p:cNvPr>
          <p:cNvSpPr>
            <a:spLocks noGrp="1"/>
          </p:cNvSpPr>
          <p:nvPr>
            <p:ph idx="1"/>
          </p:nvPr>
        </p:nvSpPr>
        <p:spPr/>
        <p:txBody>
          <a:bodyPr vert="horz" lIns="91440" tIns="45720" rIns="91440" bIns="45720" rtlCol="0" anchor="t">
            <a:normAutofit/>
          </a:bodyPr>
          <a:lstStyle/>
          <a:p>
            <a:r>
              <a:rPr lang="en-US">
                <a:cs typeface="Calibri"/>
              </a:rPr>
              <a:t>Η σύνδεση της MySQL με το πρόγραμμα πήρε αρκετό ψάξιμο, καθώς υπήρχε ένα πρόβλημα με τα dependencies το οποίο δεν ήταν ιδιαίτερα εύκολο να φτιαχτεί.</a:t>
            </a:r>
          </a:p>
          <a:p>
            <a:r>
              <a:rPr lang="en-US">
                <a:cs typeface="Calibri"/>
              </a:rPr>
              <a:t>Γενική δυσκολία στην χρήση του Eclipse. </a:t>
            </a:r>
            <a:endParaRPr lang="en-US" dirty="0">
              <a:cs typeface="Calibri"/>
            </a:endParaRPr>
          </a:p>
          <a:p>
            <a:endParaRPr lang="en-US" dirty="0">
              <a:cs typeface="Calibri"/>
            </a:endParaRPr>
          </a:p>
        </p:txBody>
      </p:sp>
    </p:spTree>
    <p:extLst>
      <p:ext uri="{BB962C8B-B14F-4D97-AF65-F5344CB8AC3E}">
        <p14:creationId xmlns:p14="http://schemas.microsoft.com/office/powerpoint/2010/main" val="910226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EBE722-3E88-48F3-85F8-D2A8E58D8436}"/>
              </a:ext>
            </a:extLst>
          </p:cNvPr>
          <p:cNvSpPr>
            <a:spLocks noGrp="1"/>
          </p:cNvSpPr>
          <p:nvPr>
            <p:ph type="title"/>
          </p:nvPr>
        </p:nvSpPr>
        <p:spPr>
          <a:xfrm>
            <a:off x="643467" y="321734"/>
            <a:ext cx="10905066" cy="1135737"/>
          </a:xfrm>
        </p:spPr>
        <p:txBody>
          <a:bodyPr>
            <a:normAutofit/>
          </a:bodyPr>
          <a:lstStyle/>
          <a:p>
            <a:r>
              <a:rPr lang="en-US" sz="3600" dirty="0" err="1">
                <a:cs typeface="Calibri Light"/>
              </a:rPr>
              <a:t>Τεχνολογίες</a:t>
            </a:r>
            <a:r>
              <a:rPr lang="en-US" sz="3600" dirty="0">
                <a:cs typeface="Calibri Light"/>
              </a:rPr>
              <a:t> π</a:t>
            </a:r>
            <a:r>
              <a:rPr lang="en-US" sz="3600" dirty="0" err="1">
                <a:cs typeface="Calibri Light"/>
              </a:rPr>
              <a:t>ου</a:t>
            </a:r>
            <a:r>
              <a:rPr lang="en-US" sz="3600" dirty="0">
                <a:cs typeface="Calibri Light"/>
              </a:rPr>
              <a:t> </a:t>
            </a:r>
            <a:r>
              <a:rPr lang="en-US" sz="3600" dirty="0" err="1">
                <a:cs typeface="Calibri Light"/>
              </a:rPr>
              <a:t>χρησιμο</a:t>
            </a:r>
            <a:r>
              <a:rPr lang="en-US" sz="3600" dirty="0">
                <a:cs typeface="Calibri Light"/>
              </a:rPr>
              <a:t>π</a:t>
            </a:r>
            <a:r>
              <a:rPr lang="en-US" sz="3600" dirty="0" err="1">
                <a:cs typeface="Calibri Light"/>
              </a:rPr>
              <a:t>οιήθηκ</a:t>
            </a:r>
            <a:r>
              <a:rPr lang="en-US" sz="3600" dirty="0">
                <a:cs typeface="Calibri Light"/>
              </a:rPr>
              <a:t>αν</a:t>
            </a:r>
            <a:endParaRPr lang="en-US" sz="3600" dirty="0"/>
          </a:p>
        </p:txBody>
      </p:sp>
      <p:sp>
        <p:nvSpPr>
          <p:cNvPr id="3" name="Content Placeholder 2">
            <a:extLst>
              <a:ext uri="{FF2B5EF4-FFF2-40B4-BE49-F238E27FC236}">
                <a16:creationId xmlns:a16="http://schemas.microsoft.com/office/drawing/2014/main" id="{FEFA429E-3A26-473B-A602-9C2894D417B4}"/>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US" sz="2000" dirty="0">
                <a:cs typeface="Calibri"/>
              </a:rPr>
              <a:t>Java, JSP, Java Servlets</a:t>
            </a:r>
          </a:p>
          <a:p>
            <a:r>
              <a:rPr lang="en-US" sz="2000" dirty="0">
                <a:cs typeface="Calibri"/>
              </a:rPr>
              <a:t>MySQL</a:t>
            </a:r>
          </a:p>
          <a:p>
            <a:r>
              <a:rPr lang="en-US" sz="2000" dirty="0">
                <a:cs typeface="Calibri"/>
              </a:rPr>
              <a:t>HTML </a:t>
            </a:r>
            <a:r>
              <a:rPr lang="en-US" sz="2000" dirty="0" err="1">
                <a:cs typeface="Calibri"/>
              </a:rPr>
              <a:t>γι</a:t>
            </a:r>
            <a:r>
              <a:rPr lang="en-US" sz="2000" dirty="0">
                <a:cs typeface="Calibri"/>
              </a:rPr>
              <a:t>α frontend</a:t>
            </a:r>
          </a:p>
          <a:p>
            <a:r>
              <a:rPr lang="en-US" sz="2000">
                <a:cs typeface="Calibri"/>
              </a:rPr>
              <a:t>CSS για το formatting</a:t>
            </a:r>
            <a:endParaRPr lang="en-US" sz="2000" dirty="0">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54418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7181-B6EF-4159-B45F-65998016AD8C}"/>
              </a:ext>
            </a:extLst>
          </p:cNvPr>
          <p:cNvSpPr>
            <a:spLocks noGrp="1"/>
          </p:cNvSpPr>
          <p:nvPr>
            <p:ph type="title"/>
          </p:nvPr>
        </p:nvSpPr>
        <p:spPr/>
        <p:txBody>
          <a:bodyPr/>
          <a:lstStyle/>
          <a:p>
            <a:r>
              <a:rPr lang="en-US">
                <a:cs typeface="Calibri Light"/>
              </a:rPr>
              <a:t>Διαδικασία</a:t>
            </a:r>
            <a:endParaRPr lang="en-US" dirty="0">
              <a:cs typeface="Calibri Light"/>
            </a:endParaRPr>
          </a:p>
        </p:txBody>
      </p:sp>
      <p:sp>
        <p:nvSpPr>
          <p:cNvPr id="3" name="Content Placeholder 2">
            <a:extLst>
              <a:ext uri="{FF2B5EF4-FFF2-40B4-BE49-F238E27FC236}">
                <a16:creationId xmlns:a16="http://schemas.microsoft.com/office/drawing/2014/main" id="{B01ECB2C-A2F1-48B8-95C5-D18A1DE3C936}"/>
              </a:ext>
            </a:extLst>
          </p:cNvPr>
          <p:cNvSpPr>
            <a:spLocks noGrp="1"/>
          </p:cNvSpPr>
          <p:nvPr>
            <p:ph idx="1"/>
          </p:nvPr>
        </p:nvSpPr>
        <p:spPr/>
        <p:txBody>
          <a:bodyPr vert="horz" lIns="91440" tIns="45720" rIns="91440" bIns="45720" rtlCol="0" anchor="t">
            <a:normAutofit/>
          </a:bodyPr>
          <a:lstStyle/>
          <a:p>
            <a:r>
              <a:rPr lang="en-US" dirty="0">
                <a:cs typeface="Calibri"/>
              </a:rPr>
              <a:t> </a:t>
            </a:r>
            <a:r>
              <a:rPr lang="en-US" sz="2000">
                <a:cs typeface="Calibri"/>
              </a:rPr>
              <a:t>Αρχικά, επέλεξα το IDE με το οποίο θα ήθελα να εργαστώ, και τελικά κατέληξα με το Eclipse για Java Development, καθώς ήταν από τα λίγα που σου επέτρεπαν να δουλέψεις με το Java Enterprise Edition χωρίς να πληρώσεις. </a:t>
            </a:r>
            <a:endParaRPr lang="en-US">
              <a:cs typeface="Calibri" panose="020F0502020204030204"/>
            </a:endParaRPr>
          </a:p>
          <a:p>
            <a:r>
              <a:rPr lang="en-US" sz="2000">
                <a:cs typeface="Calibri"/>
              </a:rPr>
              <a:t>Στη συνέχεια, αφού εγκαταστάθηκε το IDE και η MySQL, ενημερώθηκε το build path του project χρησιμοποιώντας τον ανάλογο Java connector. Εδώ υπήρχαν αρκετά προβλήματα με τα dependancies τα οποία μετά από πολύ ψάξιμο λύθηκαν, έτσι κατάφερα να συνδέσω τη βάση που δημιούργησα με το πρόγραμμα. </a:t>
            </a:r>
          </a:p>
          <a:p>
            <a:r>
              <a:rPr lang="en-US" sz="2000">
                <a:cs typeface="Calibri"/>
              </a:rPr>
              <a:t>Για να τρέξει το πρόγραμμα χρησιμοποιήθηκε ο Tomcat 7.0 server. </a:t>
            </a:r>
            <a:endParaRPr lang="en-US" sz="2000" dirty="0">
              <a:cs typeface="Calibri"/>
            </a:endParaRPr>
          </a:p>
          <a:p>
            <a:r>
              <a:rPr lang="en-US" sz="2000">
                <a:cs typeface="Calibri"/>
              </a:rPr>
              <a:t>Δημιουργήθηκαν οι σελίδες .jsp που αναφέρονται στην εκφώνηση, ξεκινώντας με την home.jsp. </a:t>
            </a:r>
          </a:p>
        </p:txBody>
      </p:sp>
    </p:spTree>
    <p:extLst>
      <p:ext uri="{BB962C8B-B14F-4D97-AF65-F5344CB8AC3E}">
        <p14:creationId xmlns:p14="http://schemas.microsoft.com/office/powerpoint/2010/main" val="372797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EEF22E7-C7EB-4303-91B7-B38A2A46C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51575-B7DF-490E-944E-AAA42D09CB41}"/>
              </a:ext>
            </a:extLst>
          </p:cNvPr>
          <p:cNvSpPr>
            <a:spLocks noGrp="1"/>
          </p:cNvSpPr>
          <p:nvPr>
            <p:ph type="title"/>
          </p:nvPr>
        </p:nvSpPr>
        <p:spPr>
          <a:xfrm>
            <a:off x="838200" y="171453"/>
            <a:ext cx="10515600" cy="1481133"/>
          </a:xfrm>
        </p:spPr>
        <p:txBody>
          <a:bodyPr>
            <a:normAutofit/>
          </a:bodyPr>
          <a:lstStyle/>
          <a:p>
            <a:r>
              <a:rPr lang="en-US" sz="4000">
                <a:cs typeface="Calibri Light"/>
              </a:rPr>
              <a:t>home.jsp</a:t>
            </a:r>
            <a:endParaRPr lang="en-US" sz="4000"/>
          </a:p>
        </p:txBody>
      </p:sp>
      <p:sp>
        <p:nvSpPr>
          <p:cNvPr id="8" name="Content Placeholder 7">
            <a:extLst>
              <a:ext uri="{FF2B5EF4-FFF2-40B4-BE49-F238E27FC236}">
                <a16:creationId xmlns:a16="http://schemas.microsoft.com/office/drawing/2014/main" id="{248D94BC-12DD-469D-8C2E-EC8E30E408E1}"/>
              </a:ext>
            </a:extLst>
          </p:cNvPr>
          <p:cNvSpPr>
            <a:spLocks noGrp="1"/>
          </p:cNvSpPr>
          <p:nvPr>
            <p:ph idx="1"/>
          </p:nvPr>
        </p:nvSpPr>
        <p:spPr>
          <a:xfrm>
            <a:off x="7386635" y="1849440"/>
            <a:ext cx="3967165" cy="4270371"/>
          </a:xfrm>
        </p:spPr>
        <p:txBody>
          <a:bodyPr vert="horz" lIns="91440" tIns="45720" rIns="91440" bIns="45720" rtlCol="0" anchor="t">
            <a:normAutofit/>
          </a:bodyPr>
          <a:lstStyle/>
          <a:p>
            <a:r>
              <a:rPr lang="en-US" sz="2000">
                <a:cs typeface="Calibri"/>
              </a:rPr>
              <a:t>Αυτή είναι η αρχική μας σελίδα για log in, με πεδία για Username και κωδικό και ένα κουμπί το οποίο είτε σε στέλνει στο myhomepage.jsp αν υπάρχουν ήδη τα στοιχεία σου στη βάση, είτε στο newUser.jsp ώστε να ολοκληρωθεί η εγγραφή. </a:t>
            </a:r>
          </a:p>
          <a:p>
            <a:r>
              <a:rPr lang="en-US" sz="2000">
                <a:cs typeface="Calibri"/>
              </a:rPr>
              <a:t>Εαν δεν υπάρχεις ήδη στη βάση, τα στοιχεία που ήδη συμπλήρωσες κρατούνται για την επόμενη σελίδα. </a:t>
            </a:r>
          </a:p>
        </p:txBody>
      </p:sp>
      <p:pic>
        <p:nvPicPr>
          <p:cNvPr id="5" name="Picture 5" descr="A picture containing text&#10;&#10;Description automatically generated">
            <a:extLst>
              <a:ext uri="{FF2B5EF4-FFF2-40B4-BE49-F238E27FC236}">
                <a16:creationId xmlns:a16="http://schemas.microsoft.com/office/drawing/2014/main" id="{C10D9D19-742E-49A5-A4AA-A8C2DC5935D0}"/>
              </a:ext>
            </a:extLst>
          </p:cNvPr>
          <p:cNvPicPr>
            <a:picLocks noChangeAspect="1"/>
          </p:cNvPicPr>
          <p:nvPr/>
        </p:nvPicPr>
        <p:blipFill>
          <a:blip r:embed="rId2"/>
          <a:stretch>
            <a:fillRect/>
          </a:stretch>
        </p:blipFill>
        <p:spPr>
          <a:xfrm>
            <a:off x="352425" y="1621408"/>
            <a:ext cx="6581775" cy="4434334"/>
          </a:xfrm>
          <a:prstGeom prst="rect">
            <a:avLst/>
          </a:prstGeom>
        </p:spPr>
      </p:pic>
    </p:spTree>
    <p:extLst>
      <p:ext uri="{BB962C8B-B14F-4D97-AF65-F5344CB8AC3E}">
        <p14:creationId xmlns:p14="http://schemas.microsoft.com/office/powerpoint/2010/main" val="255361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5E56F4-CD76-439F-B605-C47B89CB87FF}"/>
              </a:ext>
            </a:extLst>
          </p:cNvPr>
          <p:cNvSpPr>
            <a:spLocks noGrp="1"/>
          </p:cNvSpPr>
          <p:nvPr>
            <p:ph type="title"/>
          </p:nvPr>
        </p:nvSpPr>
        <p:spPr>
          <a:xfrm>
            <a:off x="831988" y="271174"/>
            <a:ext cx="6356606" cy="1843283"/>
          </a:xfrm>
        </p:spPr>
        <p:txBody>
          <a:bodyPr>
            <a:normAutofit/>
          </a:bodyPr>
          <a:lstStyle/>
          <a:p>
            <a:r>
              <a:rPr lang="en-US" sz="4000">
                <a:cs typeface="Calibri Light"/>
              </a:rPr>
              <a:t>newUser.jsp</a:t>
            </a:r>
            <a:endParaRPr lang="en-US" sz="4000"/>
          </a:p>
        </p:txBody>
      </p:sp>
      <p:sp>
        <p:nvSpPr>
          <p:cNvPr id="8" name="Content Placeholder 7">
            <a:extLst>
              <a:ext uri="{FF2B5EF4-FFF2-40B4-BE49-F238E27FC236}">
                <a16:creationId xmlns:a16="http://schemas.microsoft.com/office/drawing/2014/main" id="{6AA7EA5C-2EF1-4013-96B0-0C8520F412EE}"/>
              </a:ext>
            </a:extLst>
          </p:cNvPr>
          <p:cNvSpPr>
            <a:spLocks noGrp="1"/>
          </p:cNvSpPr>
          <p:nvPr>
            <p:ph idx="1"/>
          </p:nvPr>
        </p:nvSpPr>
        <p:spPr>
          <a:xfrm>
            <a:off x="4546737" y="2171872"/>
            <a:ext cx="6358432" cy="3728615"/>
          </a:xfrm>
        </p:spPr>
        <p:txBody>
          <a:bodyPr vert="horz" lIns="91440" tIns="45720" rIns="91440" bIns="45720" rtlCol="0" anchor="t">
            <a:normAutofit/>
          </a:bodyPr>
          <a:lstStyle/>
          <a:p>
            <a:r>
              <a:rPr lang="en-US" sz="2000">
                <a:cs typeface="Calibri"/>
              </a:rPr>
              <a:t>Εδώ γίνεται το Sign Up αν δεν υπάρχουν τα στοιχεία στη βάση. Τα πρώτα 2 είναι προσυμπληρωμένα από το home.jsp, και η ημερομηνία γέννησης συμπληρώνεται με popup παράθυρο όπως αυτό που περιγράφεται στην εκφώνηση. </a:t>
            </a:r>
          </a:p>
          <a:p>
            <a:r>
              <a:rPr lang="en-US" sz="2000">
                <a:cs typeface="Calibri"/>
              </a:rPr>
              <a:t>Όταν συμπληρωθούν τα στοιχεία, ο χρήστης γίνεται redirect στο myhomepage.</a:t>
            </a:r>
            <a:endParaRPr lang="en-US" sz="2000" dirty="0">
              <a:cs typeface="Calibri"/>
            </a:endParaRPr>
          </a:p>
        </p:txBody>
      </p:sp>
      <p:pic>
        <p:nvPicPr>
          <p:cNvPr id="4" name="Picture 4" descr="Graphical user interface&#10;&#10;Description automatically generated">
            <a:extLst>
              <a:ext uri="{FF2B5EF4-FFF2-40B4-BE49-F238E27FC236}">
                <a16:creationId xmlns:a16="http://schemas.microsoft.com/office/drawing/2014/main" id="{C128B3D9-3664-4E25-B6B6-677286B9F9D3}"/>
              </a:ext>
            </a:extLst>
          </p:cNvPr>
          <p:cNvPicPr>
            <a:picLocks noChangeAspect="1"/>
          </p:cNvPicPr>
          <p:nvPr/>
        </p:nvPicPr>
        <p:blipFill rotWithShape="1">
          <a:blip r:embed="rId2"/>
          <a:srcRect l="7432" r="5377" b="2"/>
          <a:stretch/>
        </p:blipFill>
        <p:spPr>
          <a:xfrm>
            <a:off x="41184" y="1547790"/>
            <a:ext cx="3672078" cy="5124221"/>
          </a:xfrm>
          <a:prstGeom prst="rect">
            <a:avLst/>
          </a:prstGeom>
          <a:effectLst/>
        </p:spPr>
      </p:pic>
    </p:spTree>
    <p:extLst>
      <p:ext uri="{BB962C8B-B14F-4D97-AF65-F5344CB8AC3E}">
        <p14:creationId xmlns:p14="http://schemas.microsoft.com/office/powerpoint/2010/main" val="2638869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DEA7F2-C7B0-42DB-9D63-ACFE5F04CCF5}"/>
              </a:ext>
            </a:extLst>
          </p:cNvPr>
          <p:cNvSpPr>
            <a:spLocks noGrp="1"/>
          </p:cNvSpPr>
          <p:nvPr>
            <p:ph type="title"/>
          </p:nvPr>
        </p:nvSpPr>
        <p:spPr>
          <a:xfrm>
            <a:off x="648929" y="557190"/>
            <a:ext cx="5170852" cy="1671564"/>
          </a:xfrm>
        </p:spPr>
        <p:txBody>
          <a:bodyPr>
            <a:normAutofit/>
          </a:bodyPr>
          <a:lstStyle/>
          <a:p>
            <a:r>
              <a:rPr lang="en-US" sz="4000">
                <a:cs typeface="Calibri Light"/>
              </a:rPr>
              <a:t>myhomepage.jsp</a:t>
            </a:r>
            <a:endParaRPr lang="en-US" sz="4000"/>
          </a:p>
        </p:txBody>
      </p:sp>
      <p:sp>
        <p:nvSpPr>
          <p:cNvPr id="7" name="Content Placeholder 7">
            <a:extLst>
              <a:ext uri="{FF2B5EF4-FFF2-40B4-BE49-F238E27FC236}">
                <a16:creationId xmlns:a16="http://schemas.microsoft.com/office/drawing/2014/main" id="{CF9A08C3-60AB-4738-B6CA-9FE97CB4C2E5}"/>
              </a:ext>
            </a:extLst>
          </p:cNvPr>
          <p:cNvSpPr>
            <a:spLocks noGrp="1"/>
          </p:cNvSpPr>
          <p:nvPr>
            <p:ph idx="1"/>
          </p:nvPr>
        </p:nvSpPr>
        <p:spPr>
          <a:xfrm>
            <a:off x="648930" y="2398030"/>
            <a:ext cx="5180245" cy="3731058"/>
          </a:xfrm>
        </p:spPr>
        <p:txBody>
          <a:bodyPr vert="horz" lIns="91440" tIns="45720" rIns="91440" bIns="45720" rtlCol="0" anchor="t">
            <a:normAutofit/>
          </a:bodyPr>
          <a:lstStyle/>
          <a:p>
            <a:r>
              <a:rPr lang="en-US" sz="2000">
                <a:cs typeface="Calibri"/>
              </a:rPr>
              <a:t>Εδώ βλέπουμε την αρχική σελίδα του χρήστη. Με γκρίζο χρώμα είναι το πεδίο ονόματος που έδωσε στο Sign Up, και από κάτω έχουμε 3 κουμπιά τα οποία κάνουν redirect στις 3 διαφορετικές σελίδες που ζητήθηκαν.</a:t>
            </a:r>
            <a:endParaRPr lang="en-US" sz="2000"/>
          </a:p>
        </p:txBody>
      </p:sp>
      <p:pic>
        <p:nvPicPr>
          <p:cNvPr id="4" name="Picture 4" descr="Graphical user interface, application&#10;&#10;Description automatically generated">
            <a:extLst>
              <a:ext uri="{FF2B5EF4-FFF2-40B4-BE49-F238E27FC236}">
                <a16:creationId xmlns:a16="http://schemas.microsoft.com/office/drawing/2014/main" id="{16BB8AD2-D6C9-4F61-A531-F96587972359}"/>
              </a:ext>
            </a:extLst>
          </p:cNvPr>
          <p:cNvPicPr>
            <a:picLocks noChangeAspect="1"/>
          </p:cNvPicPr>
          <p:nvPr/>
        </p:nvPicPr>
        <p:blipFill rotWithShape="1">
          <a:blip r:embed="rId2"/>
          <a:srcRect l="9952" r="8147" b="-3"/>
          <a:stretch/>
        </p:blipFill>
        <p:spPr>
          <a:xfrm>
            <a:off x="6182944" y="557189"/>
            <a:ext cx="5170852" cy="5571898"/>
          </a:xfrm>
          <a:prstGeom prst="rect">
            <a:avLst/>
          </a:prstGeom>
          <a:effectLst/>
        </p:spPr>
      </p:pic>
    </p:spTree>
    <p:extLst>
      <p:ext uri="{BB962C8B-B14F-4D97-AF65-F5344CB8AC3E}">
        <p14:creationId xmlns:p14="http://schemas.microsoft.com/office/powerpoint/2010/main" val="260442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0BC831-8F67-4544-88A0-B5A0D025E511}"/>
              </a:ext>
            </a:extLst>
          </p:cNvPr>
          <p:cNvSpPr>
            <a:spLocks noGrp="1"/>
          </p:cNvSpPr>
          <p:nvPr>
            <p:ph type="title"/>
          </p:nvPr>
        </p:nvSpPr>
        <p:spPr>
          <a:xfrm>
            <a:off x="648929" y="557190"/>
            <a:ext cx="5170852" cy="1671564"/>
          </a:xfrm>
        </p:spPr>
        <p:txBody>
          <a:bodyPr>
            <a:normAutofit/>
          </a:bodyPr>
          <a:lstStyle/>
          <a:p>
            <a:r>
              <a:rPr lang="en-US" sz="4000">
                <a:cs typeface="Calibri Light"/>
              </a:rPr>
              <a:t>Page Update</a:t>
            </a:r>
            <a:endParaRPr lang="en-US" sz="4000"/>
          </a:p>
        </p:txBody>
      </p:sp>
      <p:sp>
        <p:nvSpPr>
          <p:cNvPr id="8" name="Content Placeholder 7">
            <a:extLst>
              <a:ext uri="{FF2B5EF4-FFF2-40B4-BE49-F238E27FC236}">
                <a16:creationId xmlns:a16="http://schemas.microsoft.com/office/drawing/2014/main" id="{A4C57842-1532-49FA-AF1B-10C31DE0B80E}"/>
              </a:ext>
            </a:extLst>
          </p:cNvPr>
          <p:cNvSpPr>
            <a:spLocks noGrp="1"/>
          </p:cNvSpPr>
          <p:nvPr>
            <p:ph idx="1"/>
          </p:nvPr>
        </p:nvSpPr>
        <p:spPr>
          <a:xfrm>
            <a:off x="648930" y="2398030"/>
            <a:ext cx="5180245" cy="3731058"/>
          </a:xfrm>
        </p:spPr>
        <p:txBody>
          <a:bodyPr vert="horz" lIns="91440" tIns="45720" rIns="91440" bIns="45720" rtlCol="0" anchor="t">
            <a:normAutofit/>
          </a:bodyPr>
          <a:lstStyle/>
          <a:p>
            <a:r>
              <a:rPr lang="en-US" sz="2000">
                <a:cs typeface="Calibri"/>
              </a:rPr>
              <a:t>Εδώ είναι μια απλή φόρμα που ζητάει όνομα και ημερομηνία γέννησης. Πατώντας το Submit, η βάση ενημερώνεται με τα νεά δεδομένα και μεταφερόμαστε πίσω στο myhomepage.</a:t>
            </a:r>
          </a:p>
        </p:txBody>
      </p:sp>
      <p:pic>
        <p:nvPicPr>
          <p:cNvPr id="4" name="Picture 4" descr="Graphical user interface, application&#10;&#10;Description automatically generated">
            <a:extLst>
              <a:ext uri="{FF2B5EF4-FFF2-40B4-BE49-F238E27FC236}">
                <a16:creationId xmlns:a16="http://schemas.microsoft.com/office/drawing/2014/main" id="{C2DDA7CA-636C-4D65-85E1-95F44E25C7EE}"/>
              </a:ext>
            </a:extLst>
          </p:cNvPr>
          <p:cNvPicPr>
            <a:picLocks noChangeAspect="1"/>
          </p:cNvPicPr>
          <p:nvPr/>
        </p:nvPicPr>
        <p:blipFill rotWithShape="1">
          <a:blip r:embed="rId2"/>
          <a:srcRect l="12398" r="9416" b="1"/>
          <a:stretch/>
        </p:blipFill>
        <p:spPr>
          <a:xfrm>
            <a:off x="6182944" y="557189"/>
            <a:ext cx="5170852" cy="5571898"/>
          </a:xfrm>
          <a:prstGeom prst="rect">
            <a:avLst/>
          </a:prstGeom>
          <a:effectLst/>
        </p:spPr>
      </p:pic>
    </p:spTree>
    <p:extLst>
      <p:ext uri="{BB962C8B-B14F-4D97-AF65-F5344CB8AC3E}">
        <p14:creationId xmlns:p14="http://schemas.microsoft.com/office/powerpoint/2010/main" val="184747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C59E0-EEF9-475F-9084-C5BFC032A83F}"/>
              </a:ext>
            </a:extLst>
          </p:cNvPr>
          <p:cNvSpPr>
            <a:spLocks noGrp="1"/>
          </p:cNvSpPr>
          <p:nvPr>
            <p:ph type="title"/>
          </p:nvPr>
        </p:nvSpPr>
        <p:spPr>
          <a:xfrm>
            <a:off x="648929" y="557190"/>
            <a:ext cx="5170852" cy="1671564"/>
          </a:xfrm>
        </p:spPr>
        <p:txBody>
          <a:bodyPr>
            <a:normAutofit/>
          </a:bodyPr>
          <a:lstStyle/>
          <a:p>
            <a:r>
              <a:rPr lang="en-US" sz="4000">
                <a:cs typeface="Calibri Light"/>
              </a:rPr>
              <a:t>Products</a:t>
            </a:r>
            <a:endParaRPr lang="en-US" sz="4000"/>
          </a:p>
        </p:txBody>
      </p:sp>
      <p:sp>
        <p:nvSpPr>
          <p:cNvPr id="8" name="Content Placeholder 7">
            <a:extLst>
              <a:ext uri="{FF2B5EF4-FFF2-40B4-BE49-F238E27FC236}">
                <a16:creationId xmlns:a16="http://schemas.microsoft.com/office/drawing/2014/main" id="{034320EC-6ACE-4359-A071-BCF4091BA545}"/>
              </a:ext>
            </a:extLst>
          </p:cNvPr>
          <p:cNvSpPr>
            <a:spLocks noGrp="1"/>
          </p:cNvSpPr>
          <p:nvPr>
            <p:ph idx="1"/>
          </p:nvPr>
        </p:nvSpPr>
        <p:spPr>
          <a:xfrm>
            <a:off x="648930" y="2398030"/>
            <a:ext cx="5180245" cy="3731058"/>
          </a:xfrm>
        </p:spPr>
        <p:txBody>
          <a:bodyPr vert="horz" lIns="91440" tIns="45720" rIns="91440" bIns="45720" rtlCol="0" anchor="t">
            <a:normAutofit/>
          </a:bodyPr>
          <a:lstStyle/>
          <a:p>
            <a:r>
              <a:rPr lang="en-US" sz="2000">
                <a:cs typeface="Calibri"/>
              </a:rPr>
              <a:t>Εδώ μεταφέρονται τα προϊόντα που έχουμε στη βάση σε μορφή πίνακα, με τις τιμές δίπλα από το αντίστοιχο προϊόν. Το κάθε ένα έχει δίπλα του ένα κουμπί το οποίο το προσθέτει στο καλάθι. </a:t>
            </a:r>
          </a:p>
          <a:p>
            <a:r>
              <a:rPr lang="en-US" sz="2000">
                <a:cs typeface="Calibri"/>
              </a:rPr>
              <a:t>Κάνοντας focus σε ένα από τα κελιά τιμών, θα έπρεπε να εμφανίζεται η τιμή + ΦΠΑ δίπλα στο label Price (δεν κατάφερα να το κάνω αυτό)</a:t>
            </a:r>
            <a:endParaRPr lang="en-US" sz="2000" dirty="0">
              <a:cs typeface="Calibri"/>
            </a:endParaRPr>
          </a:p>
        </p:txBody>
      </p:sp>
      <p:pic>
        <p:nvPicPr>
          <p:cNvPr id="4" name="Picture 4" descr="Table&#10;&#10;Description automatically generated">
            <a:extLst>
              <a:ext uri="{FF2B5EF4-FFF2-40B4-BE49-F238E27FC236}">
                <a16:creationId xmlns:a16="http://schemas.microsoft.com/office/drawing/2014/main" id="{519B412F-981A-48EC-AE3D-FF3F976F9E01}"/>
              </a:ext>
            </a:extLst>
          </p:cNvPr>
          <p:cNvPicPr>
            <a:picLocks noChangeAspect="1"/>
          </p:cNvPicPr>
          <p:nvPr/>
        </p:nvPicPr>
        <p:blipFill rotWithShape="1">
          <a:blip r:embed="rId2"/>
          <a:srcRect l="1114" r="9794" b="-1"/>
          <a:stretch/>
        </p:blipFill>
        <p:spPr>
          <a:xfrm>
            <a:off x="6182944" y="557189"/>
            <a:ext cx="5170852" cy="5571898"/>
          </a:xfrm>
          <a:prstGeom prst="rect">
            <a:avLst/>
          </a:prstGeom>
          <a:effectLst/>
        </p:spPr>
      </p:pic>
    </p:spTree>
    <p:extLst>
      <p:ext uri="{BB962C8B-B14F-4D97-AF65-F5344CB8AC3E}">
        <p14:creationId xmlns:p14="http://schemas.microsoft.com/office/powerpoint/2010/main" val="23184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4A4440-EAFA-433B-9BC5-AC7BB4E13D22}"/>
              </a:ext>
            </a:extLst>
          </p:cNvPr>
          <p:cNvSpPr>
            <a:spLocks noGrp="1"/>
          </p:cNvSpPr>
          <p:nvPr>
            <p:ph type="title"/>
          </p:nvPr>
        </p:nvSpPr>
        <p:spPr>
          <a:xfrm>
            <a:off x="648929" y="42840"/>
            <a:ext cx="5170852" cy="1671564"/>
          </a:xfrm>
        </p:spPr>
        <p:txBody>
          <a:bodyPr>
            <a:normAutofit/>
          </a:bodyPr>
          <a:lstStyle/>
          <a:p>
            <a:r>
              <a:rPr lang="en-US" sz="4000">
                <a:cs typeface="Calibri Light"/>
              </a:rPr>
              <a:t>Basket</a:t>
            </a:r>
          </a:p>
        </p:txBody>
      </p:sp>
      <p:sp>
        <p:nvSpPr>
          <p:cNvPr id="8" name="Content Placeholder 7">
            <a:extLst>
              <a:ext uri="{FF2B5EF4-FFF2-40B4-BE49-F238E27FC236}">
                <a16:creationId xmlns:a16="http://schemas.microsoft.com/office/drawing/2014/main" id="{2B11A9CA-3606-4575-8BBB-4A47A22178BC}"/>
              </a:ext>
            </a:extLst>
          </p:cNvPr>
          <p:cNvSpPr>
            <a:spLocks noGrp="1"/>
          </p:cNvSpPr>
          <p:nvPr>
            <p:ph idx="1"/>
          </p:nvPr>
        </p:nvSpPr>
        <p:spPr>
          <a:xfrm>
            <a:off x="553680" y="1255030"/>
            <a:ext cx="5170720" cy="5483658"/>
          </a:xfrm>
        </p:spPr>
        <p:txBody>
          <a:bodyPr vert="horz" lIns="91440" tIns="45720" rIns="91440" bIns="45720" rtlCol="0" anchor="t">
            <a:normAutofit/>
          </a:bodyPr>
          <a:lstStyle/>
          <a:p>
            <a:r>
              <a:rPr lang="en-US" sz="2000">
                <a:cs typeface="Calibri"/>
              </a:rPr>
              <a:t>Σε αυτή τη σελίδα πρέπει να γίνεται η λίστα με τα προϊόντα που ο χρήστης έβαλε στο καλάθι του στο παρόν session. Αυτό γίνεται αφού πατήσει τα Add to basket κουμπιά απ'την προηγούμενη σελίδα, τα οποία θα έπρεπε να έχουν ένα onAction attribute, ώστε να περνούν τα id των προϊόντων που επιλέχθηκαν στο basket. </a:t>
            </a:r>
          </a:p>
          <a:p>
            <a:r>
              <a:rPr lang="en-US" sz="2000">
                <a:cs typeface="Calibri"/>
              </a:rPr>
              <a:t>Το drop-down menu που βλέπουμε περέχει 5 χώρες που παρέχονται απ'τη βάση, μαζί με τα ΦΠΑ τους (τα οποία δεν εμφανίζονται στην οθόνη). </a:t>
            </a:r>
            <a:endParaRPr lang="en-US" sz="2000" dirty="0">
              <a:cs typeface="Calibri"/>
            </a:endParaRPr>
          </a:p>
          <a:p>
            <a:r>
              <a:rPr lang="en-US" sz="2000">
                <a:cs typeface="Calibri"/>
              </a:rPr>
              <a:t>Θα έπρεπε να εμφανίζονται τα προϊόντα που μπήκαν στο καλάθι μαζί με την συνολική τιμή τους σε ένα πεδίο Total price, το οποίο θα άλλαζε εάν στο πεδίο Insert Voucher έμπαινε ο κωδικός που ζητήθηκε. </a:t>
            </a:r>
            <a:endParaRPr lang="en-US" sz="2000" dirty="0">
              <a:cs typeface="Calibri"/>
            </a:endParaRPr>
          </a:p>
          <a:p>
            <a:endParaRPr lang="en-US" sz="2000" dirty="0">
              <a:cs typeface="Calibri"/>
            </a:endParaRPr>
          </a:p>
          <a:p>
            <a:endParaRPr lang="en-US" sz="2000" dirty="0">
              <a:cs typeface="Calibri"/>
            </a:endParaRPr>
          </a:p>
        </p:txBody>
      </p:sp>
      <p:pic>
        <p:nvPicPr>
          <p:cNvPr id="4" name="Picture 4" descr="Graphical user interface, text&#10;&#10;Description automatically generated">
            <a:extLst>
              <a:ext uri="{FF2B5EF4-FFF2-40B4-BE49-F238E27FC236}">
                <a16:creationId xmlns:a16="http://schemas.microsoft.com/office/drawing/2014/main" id="{8031A35C-0EBC-428D-89E4-E1CFBD5D96F4}"/>
              </a:ext>
            </a:extLst>
          </p:cNvPr>
          <p:cNvPicPr>
            <a:picLocks noChangeAspect="1"/>
          </p:cNvPicPr>
          <p:nvPr/>
        </p:nvPicPr>
        <p:blipFill rotWithShape="1">
          <a:blip r:embed="rId2"/>
          <a:srcRect r="5786" b="2"/>
          <a:stretch/>
        </p:blipFill>
        <p:spPr>
          <a:xfrm>
            <a:off x="6182944" y="557189"/>
            <a:ext cx="5170852" cy="5571898"/>
          </a:xfrm>
          <a:prstGeom prst="rect">
            <a:avLst/>
          </a:prstGeom>
          <a:effectLst/>
        </p:spPr>
      </p:pic>
    </p:spTree>
    <p:extLst>
      <p:ext uri="{BB962C8B-B14F-4D97-AF65-F5344CB8AC3E}">
        <p14:creationId xmlns:p14="http://schemas.microsoft.com/office/powerpoint/2010/main" val="30268270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Διαδίκτυο και Εφαρμογές</vt:lpstr>
      <vt:lpstr>Τεχνολογίες που χρησιμοποιήθηκαν</vt:lpstr>
      <vt:lpstr>Διαδικασία</vt:lpstr>
      <vt:lpstr>home.jsp</vt:lpstr>
      <vt:lpstr>newUser.jsp</vt:lpstr>
      <vt:lpstr>myhomepage.jsp</vt:lpstr>
      <vt:lpstr>Page Update</vt:lpstr>
      <vt:lpstr>Products</vt:lpstr>
      <vt:lpstr>Basket</vt:lpstr>
      <vt:lpstr>Τι δεν επιτεύχθηκε</vt:lpstr>
      <vt:lpstr>Προβλήματα που παρουσιάστηκαν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369</cp:revision>
  <dcterms:created xsi:type="dcterms:W3CDTF">2020-10-02T08:48:55Z</dcterms:created>
  <dcterms:modified xsi:type="dcterms:W3CDTF">2020-10-03T23:46:00Z</dcterms:modified>
</cp:coreProperties>
</file>