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8" r:id="rId2"/>
  </p:sldMasterIdLst>
  <p:notesMasterIdLst>
    <p:notesMasterId r:id="rId18"/>
  </p:notesMasterIdLst>
  <p:handoutMasterIdLst>
    <p:handoutMasterId r:id="rId19"/>
  </p:handoutMasterIdLst>
  <p:sldIdLst>
    <p:sldId id="271" r:id="rId3"/>
    <p:sldId id="268" r:id="rId4"/>
    <p:sldId id="257" r:id="rId5"/>
    <p:sldId id="270" r:id="rId6"/>
    <p:sldId id="269" r:id="rId7"/>
    <p:sldId id="261" r:id="rId8"/>
    <p:sldId id="262" r:id="rId9"/>
    <p:sldId id="259" r:id="rId10"/>
    <p:sldId id="260" r:id="rId11"/>
    <p:sldId id="263" r:id="rId12"/>
    <p:sldId id="264" r:id="rId13"/>
    <p:sldId id="265" r:id="rId14"/>
    <p:sldId id="266" r:id="rId15"/>
    <p:sldId id="267" r:id="rId16"/>
    <p:sldId id="258" r:id="rId17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85AF55-D9DD-4156-AE6F-762F6A1EFFD7}">
          <p14:sldIdLst>
            <p14:sldId id="271"/>
          </p14:sldIdLst>
        </p14:section>
        <p14:section name="Inputs and Outputs" id="{9DC7266B-B100-4C3F-89ED-2FAAF597C443}">
          <p14:sldIdLst>
            <p14:sldId id="268"/>
            <p14:sldId id="257"/>
            <p14:sldId id="270"/>
          </p14:sldIdLst>
        </p14:section>
        <p14:section name="Command Examples" id="{9F3843E8-67D7-432C-B1B1-5C8B4FEE67F5}">
          <p14:sldIdLst>
            <p14:sldId id="269"/>
            <p14:sldId id="261"/>
            <p14:sldId id="262"/>
            <p14:sldId id="259"/>
            <p14:sldId id="260"/>
            <p14:sldId id="263"/>
            <p14:sldId id="264"/>
            <p14:sldId id="265"/>
            <p14:sldId id="266"/>
            <p14:sldId id="26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EBFDC-0D98-4AF7-954C-296A2F1512D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557E6-329B-4776-B1BC-715307A81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76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56A67-163E-44EE-A7FC-F65575BD64A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C2C97-0754-46CF-9636-BBB947759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6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BEF63C-9A28-9A45-A2FA-3210440755A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72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5235" y="3793068"/>
            <a:ext cx="7440262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i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1pPr>
            <a:lvl2pPr marL="34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section subtitle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5237" y="333635"/>
            <a:ext cx="7440262" cy="345943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4200" b="0" i="0" cap="none" spc="0" baseline="0">
                <a:solidFill>
                  <a:srgbClr val="A7934B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137964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3769" y="457200"/>
            <a:ext cx="7497233" cy="58846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1" i="0">
                <a:solidFill>
                  <a:schemeClr val="tx1"/>
                </a:solidFill>
                <a:latin typeface="+mn-lt"/>
              </a:defRPr>
            </a:lvl1pPr>
            <a:lvl2pPr>
              <a:defRPr sz="2400" b="0" i="0">
                <a:solidFill>
                  <a:schemeClr val="tx1"/>
                </a:solidFill>
                <a:latin typeface="+mn-lt"/>
              </a:defRPr>
            </a:lvl2pPr>
            <a:lvl3pPr>
              <a:defRPr sz="2000" b="0" i="0">
                <a:solidFill>
                  <a:schemeClr val="tx1"/>
                </a:solidFill>
                <a:latin typeface="+mn-lt"/>
              </a:defRPr>
            </a:lvl3pPr>
            <a:lvl4pPr>
              <a:defRPr sz="1800" b="0" i="0">
                <a:solidFill>
                  <a:schemeClr val="tx1"/>
                </a:solidFill>
                <a:latin typeface="+mn-lt"/>
              </a:defRPr>
            </a:lvl4pPr>
            <a:lvl5pPr>
              <a:defRPr sz="1800" b="0" i="0">
                <a:solidFill>
                  <a:schemeClr val="tx1"/>
                </a:solidFill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2" y="2274852"/>
            <a:ext cx="3932767" cy="39138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chemeClr val="tx1"/>
                </a:solidFill>
                <a:latin typeface="+mn-lt"/>
              </a:defRPr>
            </a:lvl1pPr>
            <a:lvl2pPr marL="457171" indent="0">
              <a:buNone/>
              <a:defRPr sz="1400"/>
            </a:lvl2pPr>
            <a:lvl3pPr marL="914340" indent="0">
              <a:buNone/>
              <a:defRPr sz="1200"/>
            </a:lvl3pPr>
            <a:lvl4pPr marL="1371511" indent="0">
              <a:buNone/>
              <a:defRPr sz="1000"/>
            </a:lvl4pPr>
            <a:lvl5pPr marL="1828681" indent="0">
              <a:buNone/>
              <a:defRPr sz="1000"/>
            </a:lvl5pPr>
            <a:lvl6pPr marL="2285852" indent="0">
              <a:buNone/>
              <a:defRPr sz="1000"/>
            </a:lvl6pPr>
            <a:lvl7pPr marL="2743021" indent="0">
              <a:buNone/>
              <a:defRPr sz="1000"/>
            </a:lvl7pPr>
            <a:lvl8pPr marL="3200192" indent="0">
              <a:buNone/>
              <a:defRPr sz="1000"/>
            </a:lvl8pPr>
            <a:lvl9pPr marL="3657363" indent="0">
              <a:buNone/>
              <a:defRPr sz="1000"/>
            </a:lvl9pPr>
          </a:lstStyle>
          <a:p>
            <a:pPr lvl="0"/>
            <a:r>
              <a:rPr lang="en-US" dirty="0"/>
              <a:t>Click to add sub text</a:t>
            </a:r>
          </a:p>
        </p:txBody>
      </p:sp>
    </p:spTree>
    <p:extLst>
      <p:ext uri="{BB962C8B-B14F-4D97-AF65-F5344CB8AC3E}">
        <p14:creationId xmlns:p14="http://schemas.microsoft.com/office/powerpoint/2010/main" val="170484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9" y="457200"/>
            <a:ext cx="7497233" cy="5874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solidFill>
                  <a:srgbClr val="3C3C3C"/>
                </a:solidFill>
                <a:latin typeface="+mn-lt"/>
              </a:defRPr>
            </a:lvl1pPr>
            <a:lvl2pPr marL="457171" indent="0">
              <a:buNone/>
              <a:defRPr sz="2800"/>
            </a:lvl2pPr>
            <a:lvl3pPr marL="914340" indent="0">
              <a:buNone/>
              <a:defRPr sz="2400"/>
            </a:lvl3pPr>
            <a:lvl4pPr marL="1371511" indent="0">
              <a:buNone/>
              <a:defRPr sz="2000"/>
            </a:lvl4pPr>
            <a:lvl5pPr marL="1828681" indent="0">
              <a:buNone/>
              <a:defRPr sz="2000"/>
            </a:lvl5pPr>
            <a:lvl6pPr marL="2285852" indent="0">
              <a:buNone/>
              <a:defRPr sz="2000"/>
            </a:lvl6pPr>
            <a:lvl7pPr marL="2743021" indent="0">
              <a:buNone/>
              <a:defRPr sz="2000"/>
            </a:lvl7pPr>
            <a:lvl8pPr marL="3200192" indent="0">
              <a:buNone/>
              <a:defRPr sz="2000"/>
            </a:lvl8pPr>
            <a:lvl9pPr marL="3657363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2" y="2266306"/>
            <a:ext cx="3932767" cy="39073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+mn-lt"/>
              </a:defRPr>
            </a:lvl1pPr>
            <a:lvl2pPr marL="457171" indent="0">
              <a:buNone/>
              <a:defRPr sz="1400"/>
            </a:lvl2pPr>
            <a:lvl3pPr marL="914340" indent="0">
              <a:buNone/>
              <a:defRPr sz="1200"/>
            </a:lvl3pPr>
            <a:lvl4pPr marL="1371511" indent="0">
              <a:buNone/>
              <a:defRPr sz="1000"/>
            </a:lvl4pPr>
            <a:lvl5pPr marL="1828681" indent="0">
              <a:buNone/>
              <a:defRPr sz="1000"/>
            </a:lvl5pPr>
            <a:lvl6pPr marL="2285852" indent="0">
              <a:buNone/>
              <a:defRPr sz="1000"/>
            </a:lvl6pPr>
            <a:lvl7pPr marL="2743021" indent="0">
              <a:buNone/>
              <a:defRPr sz="1000"/>
            </a:lvl7pPr>
            <a:lvl8pPr marL="3200192" indent="0">
              <a:buNone/>
              <a:defRPr sz="1000"/>
            </a:lvl8pPr>
            <a:lvl9pPr marL="3657363" indent="0">
              <a:buNone/>
              <a:defRPr sz="1000"/>
            </a:lvl9pPr>
          </a:lstStyle>
          <a:p>
            <a:pPr lvl="0"/>
            <a:r>
              <a:rPr lang="en-US" dirty="0"/>
              <a:t>Click to add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1477795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A407-0FAD-F845-B0D7-D43A8343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5"/>
            <a:ext cx="11430000" cy="101476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Line 114">
            <a:extLst>
              <a:ext uri="{FF2B5EF4-FFF2-40B4-BE49-F238E27FC236}">
                <a16:creationId xmlns:a16="http://schemas.microsoft.com/office/drawing/2014/main" id="{B58FC615-AE51-8C4F-9D9A-4D3AA39FE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968644"/>
            <a:ext cx="0" cy="5559718"/>
          </a:xfrm>
          <a:prstGeom prst="line">
            <a:avLst/>
          </a:prstGeom>
          <a:noFill/>
          <a:ln w="25400" cmpd="sng">
            <a:solidFill>
              <a:srgbClr val="B8A25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7">
              <a:latin typeface="+mj-lt"/>
            </a:endParaRPr>
          </a:p>
        </p:txBody>
      </p:sp>
      <p:sp>
        <p:nvSpPr>
          <p:cNvPr id="5" name="Line 115">
            <a:extLst>
              <a:ext uri="{FF2B5EF4-FFF2-40B4-BE49-F238E27FC236}">
                <a16:creationId xmlns:a16="http://schemas.microsoft.com/office/drawing/2014/main" id="{38ADD8A9-5F9A-7B4B-A726-C9632A393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747740"/>
            <a:ext cx="12192000" cy="1528"/>
          </a:xfrm>
          <a:prstGeom prst="line">
            <a:avLst/>
          </a:prstGeom>
          <a:noFill/>
          <a:ln w="25400" cmpd="sng">
            <a:solidFill>
              <a:srgbClr val="B8A25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67">
              <a:latin typeface="+mj-lt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2DE72FF-5171-F94A-8DE1-46161F1580D0}"/>
              </a:ext>
            </a:extLst>
          </p:cNvPr>
          <p:cNvSpPr txBox="1">
            <a:spLocks/>
          </p:cNvSpPr>
          <p:nvPr/>
        </p:nvSpPr>
        <p:spPr>
          <a:xfrm>
            <a:off x="381000" y="3947297"/>
            <a:ext cx="5469610" cy="2362042"/>
          </a:xfrm>
          <a:prstGeom prst="rect">
            <a:avLst/>
          </a:prstGeom>
        </p:spPr>
        <p:txBody>
          <a:bodyPr vert="horz" lIns="76200" tIns="38100" rIns="76200" bIns="533400" rtlCol="0">
            <a:normAutofit/>
          </a:bodyPr>
          <a:lstStyle>
            <a:lvl1pPr marL="274313" marR="0" indent="-274313" algn="l" defTabSz="1097252" rtl="0" eaLnBrk="1" fontAlgn="auto" latinLnBrk="0" hangingPunct="1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822940" marR="0" indent="-274313" algn="l" defTabSz="1097252" rtl="0" eaLnBrk="1" fontAlgn="t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1371565" marR="0" indent="-274313" algn="l" defTabSz="109725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920192" marR="0" indent="-274313" algn="l" defTabSz="109725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2468819" marR="0" indent="-274313" algn="l" defTabSz="109725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017444" indent="-274313" algn="l" defTabSz="1097252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071" indent="-274313" algn="l" defTabSz="1097252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697" indent="-274313" algn="l" defTabSz="1097252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324" indent="-274313" algn="l" defTabSz="1097252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73">
              <a:lnSpc>
                <a:spcPct val="100000"/>
              </a:lnSpc>
              <a:spcBef>
                <a:spcPts val="0"/>
              </a:spcBef>
            </a:pPr>
            <a:r>
              <a:rPr lang="en-US" sz="2667" dirty="0"/>
              <a:t>Click to add text</a:t>
            </a:r>
          </a:p>
          <a:p>
            <a:pPr lvl="1" indent="-182873">
              <a:lnSpc>
                <a:spcPct val="100000"/>
              </a:lnSpc>
              <a:spcBef>
                <a:spcPts val="0"/>
              </a:spcBef>
            </a:pPr>
            <a:r>
              <a:rPr lang="en-US" sz="2333" dirty="0"/>
              <a:t>Second level</a:t>
            </a:r>
          </a:p>
          <a:p>
            <a:pPr lvl="2" indent="-182873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Third level</a:t>
            </a:r>
          </a:p>
          <a:p>
            <a:pPr lvl="3" indent="-182873">
              <a:lnSpc>
                <a:spcPct val="100000"/>
              </a:lnSpc>
              <a:spcBef>
                <a:spcPts val="0"/>
              </a:spcBef>
            </a:pPr>
            <a:r>
              <a:rPr lang="en-US" sz="1667" dirty="0"/>
              <a:t>Fourth level</a:t>
            </a:r>
          </a:p>
          <a:p>
            <a:pPr lvl="4" indent="-182873">
              <a:lnSpc>
                <a:spcPct val="100000"/>
              </a:lnSpc>
              <a:spcBef>
                <a:spcPts val="0"/>
              </a:spcBef>
            </a:pPr>
            <a:r>
              <a:rPr lang="en-US" sz="1500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ACB332C-1B87-204C-B526-72C83453E167}"/>
              </a:ext>
            </a:extLst>
          </p:cNvPr>
          <p:cNvSpPr txBox="1">
            <a:spLocks/>
          </p:cNvSpPr>
          <p:nvPr/>
        </p:nvSpPr>
        <p:spPr>
          <a:xfrm>
            <a:off x="6218695" y="3957794"/>
            <a:ext cx="5469610" cy="2362042"/>
          </a:xfrm>
          <a:prstGeom prst="rect">
            <a:avLst/>
          </a:prstGeom>
        </p:spPr>
        <p:txBody>
          <a:bodyPr vert="horz" lIns="76200" tIns="38100" rIns="76200" bIns="533400" rtlCol="0">
            <a:normAutofit/>
          </a:bodyPr>
          <a:lstStyle>
            <a:lvl1pPr marL="274313" marR="0" indent="-274313" algn="l" defTabSz="1097252" rtl="0" eaLnBrk="1" fontAlgn="auto" latinLnBrk="0" hangingPunct="1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822940" marR="0" indent="-274313" algn="l" defTabSz="1097252" rtl="0" eaLnBrk="1" fontAlgn="t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1371565" marR="0" indent="-274313" algn="l" defTabSz="109725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920192" marR="0" indent="-274313" algn="l" defTabSz="109725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2468819" marR="0" indent="-274313" algn="l" defTabSz="109725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017444" indent="-274313" algn="l" defTabSz="1097252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071" indent="-274313" algn="l" defTabSz="1097252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697" indent="-274313" algn="l" defTabSz="1097252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324" indent="-274313" algn="l" defTabSz="1097252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73">
              <a:lnSpc>
                <a:spcPct val="100000"/>
              </a:lnSpc>
              <a:spcBef>
                <a:spcPts val="0"/>
              </a:spcBef>
            </a:pPr>
            <a:r>
              <a:rPr lang="en-US" sz="2667" dirty="0"/>
              <a:t>Click to add text</a:t>
            </a:r>
          </a:p>
          <a:p>
            <a:pPr lvl="1" indent="-182873">
              <a:lnSpc>
                <a:spcPct val="100000"/>
              </a:lnSpc>
              <a:spcBef>
                <a:spcPts val="0"/>
              </a:spcBef>
            </a:pPr>
            <a:r>
              <a:rPr lang="en-US" sz="2333" dirty="0"/>
              <a:t>Second level</a:t>
            </a:r>
          </a:p>
          <a:p>
            <a:pPr lvl="2" indent="-182873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Third level</a:t>
            </a:r>
          </a:p>
          <a:p>
            <a:pPr lvl="3" indent="-182873">
              <a:lnSpc>
                <a:spcPct val="100000"/>
              </a:lnSpc>
              <a:spcBef>
                <a:spcPts val="0"/>
              </a:spcBef>
            </a:pPr>
            <a:r>
              <a:rPr lang="en-US" sz="1667" dirty="0"/>
              <a:t>Fourth level</a:t>
            </a:r>
          </a:p>
          <a:p>
            <a:pPr lvl="4" indent="-182873">
              <a:lnSpc>
                <a:spcPct val="100000"/>
              </a:lnSpc>
              <a:spcBef>
                <a:spcPts val="0"/>
              </a:spcBef>
            </a:pPr>
            <a:r>
              <a:rPr lang="en-US" sz="1500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EDBC076-C674-6249-95D9-0917D7A0EF76}"/>
              </a:ext>
            </a:extLst>
          </p:cNvPr>
          <p:cNvSpPr txBox="1">
            <a:spLocks/>
          </p:cNvSpPr>
          <p:nvPr/>
        </p:nvSpPr>
        <p:spPr>
          <a:xfrm>
            <a:off x="381000" y="1276187"/>
            <a:ext cx="5469610" cy="2362042"/>
          </a:xfrm>
          <a:prstGeom prst="rect">
            <a:avLst/>
          </a:prstGeom>
        </p:spPr>
        <p:txBody>
          <a:bodyPr vert="horz" lIns="76200" tIns="38100" rIns="76200" bIns="533400" rtlCol="0">
            <a:normAutofit/>
          </a:bodyPr>
          <a:lstStyle>
            <a:lvl1pPr marL="274313" marR="0" indent="-274313" algn="l" defTabSz="1097252" rtl="0" eaLnBrk="1" fontAlgn="auto" latinLnBrk="0" hangingPunct="1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822940" marR="0" indent="-274313" algn="l" defTabSz="1097252" rtl="0" eaLnBrk="1" fontAlgn="t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1371565" marR="0" indent="-274313" algn="l" defTabSz="109725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920192" marR="0" indent="-274313" algn="l" defTabSz="109725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2468819" marR="0" indent="-274313" algn="l" defTabSz="109725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017444" indent="-274313" algn="l" defTabSz="1097252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071" indent="-274313" algn="l" defTabSz="1097252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697" indent="-274313" algn="l" defTabSz="1097252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324" indent="-274313" algn="l" defTabSz="1097252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73">
              <a:lnSpc>
                <a:spcPct val="100000"/>
              </a:lnSpc>
              <a:spcBef>
                <a:spcPts val="0"/>
              </a:spcBef>
            </a:pPr>
            <a:r>
              <a:rPr lang="en-US" sz="2667" dirty="0"/>
              <a:t>Click to add text</a:t>
            </a:r>
          </a:p>
          <a:p>
            <a:pPr lvl="1" indent="-182873">
              <a:lnSpc>
                <a:spcPct val="100000"/>
              </a:lnSpc>
              <a:spcBef>
                <a:spcPts val="0"/>
              </a:spcBef>
            </a:pPr>
            <a:r>
              <a:rPr lang="en-US" sz="2333" dirty="0"/>
              <a:t>Second level</a:t>
            </a:r>
          </a:p>
          <a:p>
            <a:pPr lvl="2" indent="-182873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Third level</a:t>
            </a:r>
          </a:p>
          <a:p>
            <a:pPr lvl="3" indent="-182873">
              <a:lnSpc>
                <a:spcPct val="100000"/>
              </a:lnSpc>
              <a:spcBef>
                <a:spcPts val="0"/>
              </a:spcBef>
            </a:pPr>
            <a:r>
              <a:rPr lang="en-US" sz="1667" dirty="0"/>
              <a:t>Fourth level</a:t>
            </a:r>
          </a:p>
          <a:p>
            <a:pPr lvl="4" indent="-182873">
              <a:lnSpc>
                <a:spcPct val="100000"/>
              </a:lnSpc>
              <a:spcBef>
                <a:spcPts val="0"/>
              </a:spcBef>
            </a:pPr>
            <a:r>
              <a:rPr lang="en-US" sz="1500" dirty="0"/>
              <a:t>Fifth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96EE4CD-C160-0346-A0C3-85EF5C0C2321}"/>
              </a:ext>
            </a:extLst>
          </p:cNvPr>
          <p:cNvSpPr txBox="1">
            <a:spLocks/>
          </p:cNvSpPr>
          <p:nvPr/>
        </p:nvSpPr>
        <p:spPr>
          <a:xfrm>
            <a:off x="6218695" y="1286684"/>
            <a:ext cx="5469610" cy="2362042"/>
          </a:xfrm>
          <a:prstGeom prst="rect">
            <a:avLst/>
          </a:prstGeom>
        </p:spPr>
        <p:txBody>
          <a:bodyPr vert="horz" lIns="76200" tIns="38100" rIns="76200" bIns="533400" rtlCol="0">
            <a:normAutofit/>
          </a:bodyPr>
          <a:lstStyle>
            <a:lvl1pPr marL="274313" marR="0" indent="-274313" algn="l" defTabSz="1097252" rtl="0" eaLnBrk="1" fontAlgn="auto" latinLnBrk="0" hangingPunct="1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822940" marR="0" indent="-274313" algn="l" defTabSz="1097252" rtl="0" eaLnBrk="1" fontAlgn="t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1371565" marR="0" indent="-274313" algn="l" defTabSz="109725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920192" marR="0" indent="-274313" algn="l" defTabSz="109725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2468819" marR="0" indent="-274313" algn="l" defTabSz="1097252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017444" indent="-274313" algn="l" defTabSz="1097252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071" indent="-274313" algn="l" defTabSz="1097252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697" indent="-274313" algn="l" defTabSz="1097252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324" indent="-274313" algn="l" defTabSz="1097252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2873">
              <a:lnSpc>
                <a:spcPct val="100000"/>
              </a:lnSpc>
              <a:spcBef>
                <a:spcPts val="0"/>
              </a:spcBef>
            </a:pPr>
            <a:r>
              <a:rPr lang="en-US" sz="2667" dirty="0"/>
              <a:t>Click to add text</a:t>
            </a:r>
          </a:p>
          <a:p>
            <a:pPr lvl="1" indent="-182873">
              <a:lnSpc>
                <a:spcPct val="100000"/>
              </a:lnSpc>
              <a:spcBef>
                <a:spcPts val="0"/>
              </a:spcBef>
            </a:pPr>
            <a:r>
              <a:rPr lang="en-US" sz="2333" dirty="0"/>
              <a:t>Second level</a:t>
            </a:r>
          </a:p>
          <a:p>
            <a:pPr lvl="2" indent="-182873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Third level</a:t>
            </a:r>
          </a:p>
          <a:p>
            <a:pPr lvl="3" indent="-182873">
              <a:lnSpc>
                <a:spcPct val="100000"/>
              </a:lnSpc>
              <a:spcBef>
                <a:spcPts val="0"/>
              </a:spcBef>
            </a:pPr>
            <a:r>
              <a:rPr lang="en-US" sz="1667" dirty="0"/>
              <a:t>Fourth level</a:t>
            </a:r>
          </a:p>
          <a:p>
            <a:pPr lvl="4" indent="-182873">
              <a:lnSpc>
                <a:spcPct val="100000"/>
              </a:lnSpc>
              <a:spcBef>
                <a:spcPts val="0"/>
              </a:spcBef>
            </a:pPr>
            <a:r>
              <a:rPr lang="en-US" sz="150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4429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C052FA8D-81B3-634A-ACEE-A127FB90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5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8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078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CLASSIFICATION 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5235" y="3793068"/>
            <a:ext cx="7047924" cy="6676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i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1pPr>
            <a:lvl2pPr marL="34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Enter Date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5237" y="333635"/>
            <a:ext cx="7047924" cy="345943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4200" b="0" i="0" cap="none" spc="0" baseline="0">
                <a:solidFill>
                  <a:srgbClr val="A7934B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F780168-B048-3D4E-938F-5A52C85A821E}"/>
              </a:ext>
            </a:extLst>
          </p:cNvPr>
          <p:cNvSpPr txBox="1">
            <a:spLocks/>
          </p:cNvSpPr>
          <p:nvPr/>
        </p:nvSpPr>
        <p:spPr>
          <a:xfrm>
            <a:off x="3815235" y="4643856"/>
            <a:ext cx="7047924" cy="14786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342891" rtl="0" eaLnBrk="1" latinLnBrk="0" hangingPunct="1">
              <a:lnSpc>
                <a:spcPts val="3600"/>
              </a:lnSpc>
              <a:spcBef>
                <a:spcPct val="20000"/>
              </a:spcBef>
              <a:buFont typeface="Arial"/>
              <a:buNone/>
              <a:defRPr sz="3000" b="0" i="0" kern="120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1pPr>
            <a:lvl2pPr marL="342891" indent="0" algn="ctr" defTabSz="34289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783" indent="0" algn="ctr" defTabSz="34289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674" indent="0" algn="ctr" defTabSz="342891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566" indent="0" algn="ctr" defTabSz="342891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457" indent="0" algn="ctr" defTabSz="342891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349" indent="0" algn="ctr" defTabSz="342891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240" indent="0" algn="ctr" defTabSz="342891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131" indent="0" algn="ctr" defTabSz="342891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B80864-C924-E24F-9B4A-4B56F6364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4763" y="4460682"/>
            <a:ext cx="5384800" cy="1208087"/>
          </a:xfrm>
          <a:prstGeom prst="rect">
            <a:avLst/>
          </a:prstGeom>
        </p:spPr>
        <p:txBody>
          <a:bodyPr/>
          <a:lstStyle>
            <a:lvl1pPr marL="0" indent="0" algn="l" defTabSz="342891" rtl="0" eaLnBrk="1" latinLnBrk="0" hangingPunct="1">
              <a:lnSpc>
                <a:spcPts val="3600"/>
              </a:lnSpc>
              <a:spcBef>
                <a:spcPct val="20000"/>
              </a:spcBef>
              <a:buFont typeface="Arial"/>
              <a:buNone/>
              <a:defRPr lang="en-US" sz="3000" b="0" i="0" kern="1200" cap="none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1pPr>
            <a:lvl2pPr marL="0" indent="0" algn="l" defTabSz="342891" rtl="0" eaLnBrk="1" latinLnBrk="0" hangingPunct="1">
              <a:lnSpc>
                <a:spcPts val="3600"/>
              </a:lnSpc>
              <a:spcBef>
                <a:spcPct val="20000"/>
              </a:spcBef>
              <a:buFont typeface="Arial"/>
              <a:buNone/>
              <a:defRPr lang="en-US" sz="3000" b="0" i="0" kern="1200" cap="none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2pPr>
            <a:lvl3pPr marL="0" indent="0" algn="l" defTabSz="342891" rtl="0" eaLnBrk="1" latinLnBrk="0" hangingPunct="1">
              <a:lnSpc>
                <a:spcPts val="3600"/>
              </a:lnSpc>
              <a:spcBef>
                <a:spcPct val="20000"/>
              </a:spcBef>
              <a:buFont typeface="Arial"/>
              <a:buNone/>
              <a:defRPr lang="en-US" sz="3000" b="0" i="0" kern="1200" cap="none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3pPr>
            <a:lvl4pPr marL="0" indent="0" algn="l" defTabSz="342891" rtl="0" eaLnBrk="1" latinLnBrk="0" hangingPunct="1">
              <a:lnSpc>
                <a:spcPts val="3600"/>
              </a:lnSpc>
              <a:spcBef>
                <a:spcPct val="20000"/>
              </a:spcBef>
              <a:buFont typeface="Arial"/>
              <a:buNone/>
              <a:defRPr lang="en-US" sz="3000" b="0" i="0" kern="1200" cap="none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4pPr>
            <a:lvl5pPr marL="0" indent="0" algn="l" defTabSz="342891" rtl="0" eaLnBrk="1" latinLnBrk="0" hangingPunct="1">
              <a:lnSpc>
                <a:spcPts val="3600"/>
              </a:lnSpc>
              <a:spcBef>
                <a:spcPct val="20000"/>
              </a:spcBef>
              <a:buFont typeface="Arial"/>
              <a:buNone/>
              <a:defRPr lang="en-US" sz="3000" b="0" i="0" kern="1200" cap="none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5pPr>
          </a:lstStyle>
          <a:p>
            <a:r>
              <a:rPr lang="en-US" dirty="0"/>
              <a:t>Enter Presenter(s)</a:t>
            </a:r>
          </a:p>
        </p:txBody>
      </p:sp>
    </p:spTree>
    <p:extLst>
      <p:ext uri="{BB962C8B-B14F-4D97-AF65-F5344CB8AC3E}">
        <p14:creationId xmlns:p14="http://schemas.microsoft.com/office/powerpoint/2010/main" val="263137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CLASSIFICATION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5235" y="3793068"/>
            <a:ext cx="7440262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i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1pPr>
            <a:lvl2pPr marL="34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section subtitle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5237" y="333635"/>
            <a:ext cx="7440262" cy="345943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4200" b="0" i="0" cap="none" spc="0" baseline="0">
                <a:solidFill>
                  <a:srgbClr val="A7934B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84930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 CLASSIFICATION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5237" y="333635"/>
            <a:ext cx="7440262" cy="345943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4200" b="0" i="0" cap="none" spc="0" baseline="0">
                <a:solidFill>
                  <a:srgbClr val="A7934B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113663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4048" y="1464125"/>
            <a:ext cx="10588752" cy="4077743"/>
          </a:xfrm>
        </p:spPr>
        <p:txBody>
          <a:bodyPr>
            <a:noAutofit/>
          </a:bodyPr>
          <a:lstStyle>
            <a:lvl1pPr marL="174625" indent="-174625">
              <a:spcBef>
                <a:spcPts val="2200"/>
              </a:spcBef>
              <a:buFont typeface="Arial" panose="020B0604020202020204" pitchFamily="34" charset="0"/>
              <a:buChar char="•"/>
              <a:tabLst/>
              <a:defRPr b="1" i="0">
                <a:solidFill>
                  <a:schemeClr val="tx1"/>
                </a:solidFill>
                <a:latin typeface="+mn-lt"/>
              </a:defRPr>
            </a:lvl1pPr>
            <a:lvl2pPr marL="458777" indent="-230182">
              <a:spcBef>
                <a:spcPts val="600"/>
              </a:spcBef>
              <a:tabLst/>
              <a:defRPr b="0" i="0">
                <a:solidFill>
                  <a:schemeClr val="tx1"/>
                </a:solidFill>
                <a:latin typeface="+mn-lt"/>
              </a:defRPr>
            </a:lvl2pPr>
            <a:lvl3pPr marL="688957" indent="-234945">
              <a:spcBef>
                <a:spcPts val="600"/>
              </a:spcBef>
              <a:tabLst/>
              <a:defRPr b="0" i="0">
                <a:solidFill>
                  <a:schemeClr val="tx1"/>
                </a:solidFill>
                <a:latin typeface="+mn-lt"/>
              </a:defRPr>
            </a:lvl3pPr>
            <a:lvl4pPr marL="915965" indent="-227008">
              <a:spcBef>
                <a:spcPts val="600"/>
              </a:spcBef>
              <a:tabLst/>
              <a:defRPr b="0" i="0">
                <a:solidFill>
                  <a:schemeClr val="tx1"/>
                </a:solidFill>
                <a:latin typeface="+mn-lt"/>
              </a:defRPr>
            </a:lvl4pPr>
            <a:lvl5pPr marL="1142971" indent="-227008">
              <a:spcBef>
                <a:spcPts val="600"/>
              </a:spcBef>
              <a:tabLst/>
              <a:defRPr b="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048" y="458285"/>
            <a:ext cx="9160042" cy="1005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fontAlgn="t">
              <a:defRPr b="0" i="0">
                <a:solidFill>
                  <a:srgbClr val="A7934B"/>
                </a:solidFill>
              </a:defRPr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5307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FB84DA3C-5206-2743-AC67-D8AA645C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5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>
                <a:solidFill>
                  <a:srgbClr val="A793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F88BFDE-FCF8-9845-967C-D4E93CA88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6422090"/>
            <a:ext cx="5506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34C4C6BE-FA5D-433F-A739-66C8793A69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E1C83-D712-C543-AEE3-76DEF82373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1740" y="6332220"/>
            <a:ext cx="2080260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72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4E5-6717-221C-CD1C-2937801C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77BC1-DD5C-753D-8508-9453C35D5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0D4C5-9FFA-A3AD-6A62-A7640B69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3C0A-770D-4F86-B711-0E6A9459309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E43E8-3446-66C7-23E6-F1605B11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BEC3A-C03C-1D0D-6BE9-467D2E31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8533-D5F3-46BF-B904-39BE1978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224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1D00AB5-F7BC-A24B-9E10-D73D4CE38761}"/>
              </a:ext>
            </a:extLst>
          </p:cNvPr>
          <p:cNvSpPr txBox="1"/>
          <p:nvPr/>
        </p:nvSpPr>
        <p:spPr>
          <a:xfrm>
            <a:off x="0" y="6481079"/>
            <a:ext cx="54864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marL="0" marR="0" lvl="0" indent="0" algn="l" defTabSz="13061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997185" algn="ctr"/>
              </a:tabLst>
              <a:defRPr/>
            </a:pPr>
            <a:fld id="{DE9FCC56-4E1C-4C04-868A-1C1059837326}" type="slidenum">
              <a:rPr lang="en-US" sz="1000" b="0" i="0" smtClean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 marL="0" marR="0" lvl="0" indent="0" algn="l" defTabSz="13061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5997185" algn="ctr"/>
                </a:tabLst>
                <a:defRPr/>
              </a:pPr>
              <a:t>‹#›</a:t>
            </a:fld>
            <a:r>
              <a:rPr lang="en-US" sz="1800" b="0" i="0" dirty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2D0C066-DA09-A641-85DC-56FE8BF7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407" y="1130624"/>
            <a:ext cx="8543441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67" b="0">
                <a:solidFill>
                  <a:srgbClr val="A7934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3FFD068-CEC0-5942-B184-08D3A40294D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95407" y="2145382"/>
            <a:ext cx="8543441" cy="3330685"/>
          </a:xfrm>
          <a:prstGeom prst="rect">
            <a:avLst/>
          </a:prstGeom>
        </p:spPr>
        <p:txBody>
          <a:bodyPr vert="horz" lIns="91440" tIns="45720" rIns="91440" bIns="64008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342877" indent="0">
              <a:buFontTx/>
              <a:buNone/>
              <a:defRPr/>
            </a:lvl2pPr>
            <a:lvl3pPr marL="685756" indent="0">
              <a:buFontTx/>
              <a:buNone/>
              <a:defRPr/>
            </a:lvl3pPr>
            <a:lvl4pPr marL="1028634" indent="0">
              <a:buFontTx/>
              <a:buNone/>
              <a:defRPr/>
            </a:lvl4pPr>
            <a:lvl5pPr marL="1371511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6807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3C0A-770D-4F86-B711-0E6A9459309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8533-D5F3-46BF-B904-39BE1978B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2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5235" y="3793068"/>
            <a:ext cx="7047924" cy="6676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3000" b="0" i="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1pPr>
            <a:lvl2pPr marL="34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Enter Date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5237" y="333635"/>
            <a:ext cx="7047924" cy="345943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4800"/>
              </a:lnSpc>
              <a:defRPr sz="4200" b="0" i="0" cap="none" spc="0" baseline="0">
                <a:solidFill>
                  <a:srgbClr val="A7934B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F780168-B048-3D4E-938F-5A52C85A821E}"/>
              </a:ext>
            </a:extLst>
          </p:cNvPr>
          <p:cNvSpPr txBox="1">
            <a:spLocks/>
          </p:cNvSpPr>
          <p:nvPr userDrawn="1"/>
        </p:nvSpPr>
        <p:spPr>
          <a:xfrm>
            <a:off x="3815235" y="4643856"/>
            <a:ext cx="7047924" cy="14786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342891" rtl="0" eaLnBrk="1" latinLnBrk="0" hangingPunct="1">
              <a:lnSpc>
                <a:spcPts val="3600"/>
              </a:lnSpc>
              <a:spcBef>
                <a:spcPct val="20000"/>
              </a:spcBef>
              <a:buFont typeface="Arial"/>
              <a:buNone/>
              <a:defRPr sz="3000" b="0" i="0" kern="1200" cap="none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1pPr>
            <a:lvl2pPr marL="342891" indent="0" algn="ctr" defTabSz="342891" rtl="0" eaLnBrk="1" latinLnBrk="0" hangingPunct="1">
              <a:spcBef>
                <a:spcPct val="20000"/>
              </a:spcBef>
              <a:buFont typeface="Arial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783" indent="0" algn="ctr" defTabSz="342891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674" indent="0" algn="ctr" defTabSz="342891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566" indent="0" algn="ctr" defTabSz="342891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457" indent="0" algn="ctr" defTabSz="342891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349" indent="0" algn="ctr" defTabSz="342891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240" indent="0" algn="ctr" defTabSz="342891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131" indent="0" algn="ctr" defTabSz="342891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B80864-C924-E24F-9B4A-4B56F63642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4763" y="4460682"/>
            <a:ext cx="5384800" cy="1208087"/>
          </a:xfrm>
          <a:prstGeom prst="rect">
            <a:avLst/>
          </a:prstGeom>
        </p:spPr>
        <p:txBody>
          <a:bodyPr/>
          <a:lstStyle>
            <a:lvl1pPr marL="0" indent="0" algn="l" defTabSz="342891" rtl="0" eaLnBrk="1" latinLnBrk="0" hangingPunct="1">
              <a:lnSpc>
                <a:spcPts val="3600"/>
              </a:lnSpc>
              <a:spcBef>
                <a:spcPct val="20000"/>
              </a:spcBef>
              <a:buFont typeface="Arial"/>
              <a:buNone/>
              <a:defRPr lang="en-US" sz="3000" b="0" i="0" kern="1200" cap="none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1pPr>
            <a:lvl2pPr marL="0" indent="0" algn="l" defTabSz="342891" rtl="0" eaLnBrk="1" latinLnBrk="0" hangingPunct="1">
              <a:lnSpc>
                <a:spcPts val="3600"/>
              </a:lnSpc>
              <a:spcBef>
                <a:spcPct val="20000"/>
              </a:spcBef>
              <a:buFont typeface="Arial"/>
              <a:buNone/>
              <a:defRPr lang="en-US" sz="3000" b="0" i="0" kern="1200" cap="none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2pPr>
            <a:lvl3pPr marL="0" indent="0" algn="l" defTabSz="342891" rtl="0" eaLnBrk="1" latinLnBrk="0" hangingPunct="1">
              <a:lnSpc>
                <a:spcPts val="3600"/>
              </a:lnSpc>
              <a:spcBef>
                <a:spcPct val="20000"/>
              </a:spcBef>
              <a:buFont typeface="Arial"/>
              <a:buNone/>
              <a:defRPr lang="en-US" sz="3000" b="0" i="0" kern="1200" cap="none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3pPr>
            <a:lvl4pPr marL="0" indent="0" algn="l" defTabSz="342891" rtl="0" eaLnBrk="1" latinLnBrk="0" hangingPunct="1">
              <a:lnSpc>
                <a:spcPts val="3600"/>
              </a:lnSpc>
              <a:spcBef>
                <a:spcPct val="20000"/>
              </a:spcBef>
              <a:buFont typeface="Arial"/>
              <a:buNone/>
              <a:defRPr lang="en-US" sz="3000" b="0" i="0" kern="1200" cap="none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4pPr>
            <a:lvl5pPr marL="0" indent="0" algn="l" defTabSz="342891" rtl="0" eaLnBrk="1" latinLnBrk="0" hangingPunct="1">
              <a:lnSpc>
                <a:spcPts val="3600"/>
              </a:lnSpc>
              <a:spcBef>
                <a:spcPct val="20000"/>
              </a:spcBef>
              <a:buFont typeface="Arial"/>
              <a:buNone/>
              <a:defRPr lang="en-US" sz="3000" b="0" i="0" kern="1200" cap="none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5pPr>
          </a:lstStyle>
          <a:p>
            <a:r>
              <a:rPr lang="en-US"/>
              <a:t>Enter Presenter(s)</a:t>
            </a:r>
          </a:p>
        </p:txBody>
      </p:sp>
    </p:spTree>
    <p:extLst>
      <p:ext uri="{BB962C8B-B14F-4D97-AF65-F5344CB8AC3E}">
        <p14:creationId xmlns:p14="http://schemas.microsoft.com/office/powerpoint/2010/main" val="390232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215483"/>
            <a:ext cx="11430000" cy="5116491"/>
          </a:xfrm>
          <a:prstGeom prst="rect">
            <a:avLst/>
          </a:prstGeom>
        </p:spPr>
        <p:txBody>
          <a:bodyPr>
            <a:normAutofit/>
          </a:bodyPr>
          <a:lstStyle>
            <a:lvl1pPr marL="234936" indent="-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+mn-lt"/>
              </a:defRPr>
            </a:lvl1pPr>
            <a:lvl2pPr marL="688929" indent="-182880">
              <a:lnSpc>
                <a:spcPct val="100000"/>
              </a:lnSpc>
              <a:spcBef>
                <a:spcPts val="0"/>
              </a:spcBef>
              <a:tabLst/>
              <a:defRPr b="0" i="0">
                <a:solidFill>
                  <a:schemeClr val="tx1"/>
                </a:solidFill>
                <a:latin typeface="+mn-lt"/>
              </a:defRPr>
            </a:lvl2pPr>
            <a:lvl3pPr marL="1142925" indent="-182880">
              <a:lnSpc>
                <a:spcPct val="100000"/>
              </a:lnSpc>
              <a:spcBef>
                <a:spcPts val="0"/>
              </a:spcBef>
              <a:tabLst/>
              <a:defRPr b="0" i="0">
                <a:solidFill>
                  <a:schemeClr val="tx1"/>
                </a:solidFill>
                <a:latin typeface="+mn-lt"/>
              </a:defRPr>
            </a:lvl3pPr>
            <a:lvl4pPr marL="1604859" indent="-182880">
              <a:lnSpc>
                <a:spcPct val="100000"/>
              </a:lnSpc>
              <a:spcBef>
                <a:spcPts val="0"/>
              </a:spcBef>
              <a:tabLst/>
              <a:defRPr b="0" i="0">
                <a:solidFill>
                  <a:schemeClr val="tx1"/>
                </a:solidFill>
                <a:latin typeface="+mn-lt"/>
              </a:defRPr>
            </a:lvl4pPr>
            <a:lvl5pPr marL="1950912" indent="-182880">
              <a:lnSpc>
                <a:spcPct val="100000"/>
              </a:lnSpc>
              <a:spcBef>
                <a:spcPts val="0"/>
              </a:spcBef>
              <a:tabLst/>
              <a:defRPr b="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07905CE-31F0-474C-A76C-CADCE679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5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4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ign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215483"/>
            <a:ext cx="10896600" cy="5116491"/>
          </a:xfrm>
          <a:prstGeom prst="rect">
            <a:avLst/>
          </a:prstGeom>
        </p:spPr>
        <p:txBody>
          <a:bodyPr>
            <a:normAutofit/>
          </a:bodyPr>
          <a:lstStyle>
            <a:lvl1pPr marL="234936" indent="-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+mn-lt"/>
              </a:defRPr>
            </a:lvl1pPr>
            <a:lvl2pPr marL="688929" indent="-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+mn-lt"/>
              </a:defRPr>
            </a:lvl2pPr>
            <a:lvl3pPr marL="1142925" indent="-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+mn-lt"/>
              </a:defRPr>
            </a:lvl3pPr>
            <a:lvl4pPr marL="1604859" indent="-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+mn-lt"/>
              </a:defRPr>
            </a:lvl4pPr>
            <a:lvl5pPr marL="1950912" indent="-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b="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07905CE-31F0-474C-A76C-CADCE679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5"/>
            <a:ext cx="108966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61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1st bulle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215484"/>
            <a:ext cx="11430000" cy="51164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2880">
              <a:lnSpc>
                <a:spcPct val="100000"/>
              </a:lnSpc>
              <a:spcBef>
                <a:spcPts val="0"/>
              </a:spcBef>
              <a:buNone/>
              <a:defRPr b="1" i="0">
                <a:solidFill>
                  <a:schemeClr val="tx1"/>
                </a:solidFill>
                <a:latin typeface="+mn-lt"/>
              </a:defRPr>
            </a:lvl1pPr>
            <a:lvl2pPr marL="458758" indent="-182880">
              <a:lnSpc>
                <a:spcPct val="100000"/>
              </a:lnSpc>
              <a:spcBef>
                <a:spcPts val="0"/>
              </a:spcBef>
              <a:tabLst/>
              <a:defRPr b="0" i="0">
                <a:solidFill>
                  <a:schemeClr val="tx1"/>
                </a:solidFill>
                <a:latin typeface="+mn-lt"/>
              </a:defRPr>
            </a:lvl2pPr>
            <a:lvl3pPr marL="688929" indent="-182880">
              <a:lnSpc>
                <a:spcPct val="100000"/>
              </a:lnSpc>
              <a:spcBef>
                <a:spcPts val="0"/>
              </a:spcBef>
              <a:tabLst/>
              <a:defRPr b="0" i="0">
                <a:solidFill>
                  <a:schemeClr val="tx1"/>
                </a:solidFill>
                <a:latin typeface="+mn-lt"/>
              </a:defRPr>
            </a:lvl3pPr>
            <a:lvl4pPr marL="915928" indent="-182880">
              <a:lnSpc>
                <a:spcPct val="100000"/>
              </a:lnSpc>
              <a:spcBef>
                <a:spcPts val="0"/>
              </a:spcBef>
              <a:tabLst/>
              <a:defRPr b="0" i="0">
                <a:solidFill>
                  <a:schemeClr val="tx1"/>
                </a:solidFill>
                <a:latin typeface="+mn-lt"/>
              </a:defRPr>
            </a:lvl4pPr>
            <a:lvl5pPr marL="1142925" indent="-182880">
              <a:lnSpc>
                <a:spcPct val="100000"/>
              </a:lnSpc>
              <a:spcBef>
                <a:spcPts val="0"/>
              </a:spcBef>
              <a:tabLst/>
              <a:defRPr b="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7B6BA2E-D213-4A4D-BBDC-0C2C06347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5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4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4129" y="1215483"/>
            <a:ext cx="5615353" cy="512632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+mn-lt"/>
              </a:defRPr>
            </a:lvl1pPr>
            <a:lvl2pPr>
              <a:defRPr b="0" i="0"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 b="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97600" y="1215482"/>
            <a:ext cx="5613400" cy="5126323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+mn-lt"/>
              </a:defRPr>
            </a:lvl1pPr>
            <a:lvl2pPr>
              <a:defRPr b="0" i="0"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 b="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A0B4CD8-7948-DD44-98C6-C8258EB8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5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3" y="1235116"/>
            <a:ext cx="5617633" cy="644487"/>
          </a:xfrm>
          <a:prstGeom prst="rect">
            <a:avLst/>
          </a:prstGeo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tx1"/>
                </a:solidFill>
                <a:latin typeface="+mn-lt"/>
              </a:defRPr>
            </a:lvl1pPr>
            <a:lvl2pPr marL="457171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1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3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3" y="1998136"/>
            <a:ext cx="5617633" cy="43436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/>
                </a:solidFill>
                <a:latin typeface="+mn-lt"/>
              </a:defRPr>
            </a:lvl1pPr>
            <a:lvl2pPr>
              <a:defRPr sz="2000" b="0" i="0">
                <a:solidFill>
                  <a:schemeClr val="tx1"/>
                </a:solidFill>
                <a:latin typeface="+mn-lt"/>
              </a:defRPr>
            </a:lvl2pPr>
            <a:lvl3pPr>
              <a:defRPr sz="1800" b="0" i="0">
                <a:solidFill>
                  <a:schemeClr val="tx1"/>
                </a:solidFill>
                <a:latin typeface="+mn-lt"/>
              </a:defRPr>
            </a:lvl3pPr>
            <a:lvl4pPr>
              <a:defRPr sz="1600" b="0" i="0">
                <a:solidFill>
                  <a:schemeClr val="tx1"/>
                </a:solidFill>
                <a:latin typeface="+mn-lt"/>
              </a:defRPr>
            </a:lvl4pPr>
            <a:lvl5pPr>
              <a:defRPr sz="1600" b="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35116"/>
            <a:ext cx="5638800" cy="644487"/>
          </a:xfrm>
          <a:prstGeom prst="rect">
            <a:avLst/>
          </a:prstGeo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tx1"/>
                </a:solidFill>
                <a:latin typeface="+mn-lt"/>
              </a:defRPr>
            </a:lvl1pPr>
            <a:lvl2pPr marL="457171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1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3" indent="0">
              <a:buNone/>
              <a:defRPr sz="16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98136"/>
            <a:ext cx="5638800" cy="43436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solidFill>
                  <a:schemeClr val="tx1"/>
                </a:solidFill>
                <a:latin typeface="+mn-lt"/>
              </a:defRPr>
            </a:lvl1pPr>
            <a:lvl2pPr>
              <a:defRPr sz="2000" b="0" i="0">
                <a:solidFill>
                  <a:schemeClr val="tx1"/>
                </a:solidFill>
                <a:latin typeface="+mn-lt"/>
              </a:defRPr>
            </a:lvl2pPr>
            <a:lvl3pPr>
              <a:defRPr sz="1800" b="0" i="0">
                <a:solidFill>
                  <a:schemeClr val="tx1"/>
                </a:solidFill>
                <a:latin typeface="+mn-lt"/>
              </a:defRPr>
            </a:lvl3pPr>
            <a:lvl4pPr>
              <a:defRPr sz="1600" b="0" i="0">
                <a:solidFill>
                  <a:schemeClr val="tx1"/>
                </a:solidFill>
                <a:latin typeface="+mn-lt"/>
              </a:defRPr>
            </a:lvl4pPr>
            <a:lvl5pPr>
              <a:defRPr sz="1600" b="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0390B8-3EFD-8D4E-AA2E-AD5219B1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5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6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B68491-85D5-43E0-8DC7-FB0E1A71E206}"/>
              </a:ext>
            </a:extLst>
          </p:cNvPr>
          <p:cNvSpPr txBox="1"/>
          <p:nvPr/>
        </p:nvSpPr>
        <p:spPr>
          <a:xfrm>
            <a:off x="0" y="6585124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marL="0" marR="0" lvl="0" indent="0" algn="ctr" defTabSz="13061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CLASSIFICATION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6AB64-C3E2-4A23-9529-09F2DFEA3FAE}"/>
              </a:ext>
            </a:extLst>
          </p:cNvPr>
          <p:cNvSpPr txBox="1"/>
          <p:nvPr/>
        </p:nvSpPr>
        <p:spPr>
          <a:xfrm>
            <a:off x="1" y="3203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marL="0" marR="0" lvl="0" indent="0" algn="ctr" defTabSz="13061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CLASSIFICATION</a:t>
            </a:r>
            <a:endParaRPr lang="en-US" sz="1600" b="1" i="0" dirty="0">
              <a:solidFill>
                <a:srgbClr val="808080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5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95" r:id="rId4"/>
  </p:sldLayoutIdLst>
  <p:txStyles>
    <p:titleStyle>
      <a:lvl1pPr algn="l" defTabSz="342891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34289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1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3428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3428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5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5116736"/>
          </a:xfrm>
          <a:prstGeom prst="rect">
            <a:avLst/>
          </a:prstGeom>
        </p:spPr>
        <p:txBody>
          <a:bodyPr vert="horz" lIns="91440" tIns="45720" rIns="91440" bIns="64008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C8CF3-08AA-A542-B081-394921001F6B}"/>
              </a:ext>
            </a:extLst>
          </p:cNvPr>
          <p:cNvSpPr txBox="1"/>
          <p:nvPr/>
        </p:nvSpPr>
        <p:spPr>
          <a:xfrm>
            <a:off x="0" y="6481079"/>
            <a:ext cx="55060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marL="0" marR="0" lvl="0" indent="0" algn="l" defTabSz="13061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997185" algn="ctr"/>
              </a:tabLst>
              <a:defRPr/>
            </a:pPr>
            <a:fld id="{DE9FCC56-4E1C-4C04-868A-1C1059837326}" type="slidenum">
              <a:rPr lang="en-US" sz="1000" b="0" i="0" smtClean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 marL="0" marR="0" lvl="0" indent="0" algn="l" defTabSz="13061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5997185" algn="ctr"/>
                </a:tabLst>
                <a:defRPr/>
              </a:pPr>
              <a:t>‹#›</a:t>
            </a:fld>
            <a:r>
              <a:rPr lang="en-US" sz="1800" b="0" i="0" dirty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669646-3E54-2741-B8FF-2A9E7B042EBD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1740" y="6332220"/>
            <a:ext cx="2080260" cy="5257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05CF47-01D4-407C-837F-FFC7D4C0943E}"/>
              </a:ext>
            </a:extLst>
          </p:cNvPr>
          <p:cNvSpPr txBox="1"/>
          <p:nvPr/>
        </p:nvSpPr>
        <p:spPr>
          <a:xfrm>
            <a:off x="0" y="6585124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marL="0" marR="0" lvl="0" indent="0" algn="ctr" defTabSz="13061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CLASSIFICATION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97AF6-3617-4453-A2A4-C49602F4B127}"/>
              </a:ext>
            </a:extLst>
          </p:cNvPr>
          <p:cNvSpPr txBox="1"/>
          <p:nvPr/>
        </p:nvSpPr>
        <p:spPr>
          <a:xfrm>
            <a:off x="1" y="3203"/>
            <a:ext cx="12192000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marL="0" marR="0" lvl="0" indent="0" algn="ctr" defTabSz="13061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CLASSIFICATION</a:t>
            </a:r>
            <a:endParaRPr lang="en-US" sz="1600" b="1" i="0" dirty="0">
              <a:solidFill>
                <a:srgbClr val="808080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dt="0"/>
  <p:txStyles>
    <p:titleStyle>
      <a:lvl1pPr algn="l" defTabSz="914340" rtl="0" eaLnBrk="1" latinLnBrk="0" hangingPunct="1">
        <a:lnSpc>
          <a:spcPct val="90000"/>
        </a:lnSpc>
        <a:spcBef>
          <a:spcPct val="0"/>
        </a:spcBef>
        <a:buNone/>
        <a:defRPr sz="3600" b="0" i="0" kern="1200" baseline="0">
          <a:solidFill>
            <a:srgbClr val="A7934B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28585" marR="0" indent="-182880" algn="l" defTabSz="91434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800" b="0" i="0" kern="1200" spc="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685756" marR="0" indent="-182880" algn="l" defTabSz="914340" rtl="0" eaLnBrk="1" fontAlgn="t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spc="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1142925" marR="0" indent="-182880" algn="l" defTabSz="91434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b="0" i="0" kern="1200" spc="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1600096" marR="0" indent="-182880" algn="l" defTabSz="91434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kern="1200" spc="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2057267" marR="0" indent="-182880" algn="l" defTabSz="91434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kern="1200" spc="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251443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8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chael.cato@gtri.ga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1BBDE5-B595-3E45-B4AD-9CABF2646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Arial Narrow"/>
                <a:ea typeface="Roboto Condensed Light"/>
              </a:rPr>
              <a:t>01/30/2025</a:t>
            </a:r>
            <a:endParaRPr lang="en-US" dirty="0">
              <a:solidFill>
                <a:schemeClr val="accent4"/>
              </a:solidFill>
              <a:latin typeface="Arial Narrow"/>
              <a:ea typeface="Roboto Condensed Ligh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AD1F6D-33BB-7346-A441-EC4DB8887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 dirty="0">
                <a:latin typeface="Arial"/>
                <a:ea typeface="Roboto"/>
                <a:cs typeface="Arial"/>
              </a:rPr>
              <a:t>g-FET Fluidic Automation Development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2C193-C601-4F44-89A8-DFB1E02C53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90444" y="4409276"/>
            <a:ext cx="3795750" cy="1208087"/>
          </a:xfrm>
        </p:spPr>
        <p:txBody>
          <a:bodyPr lIns="91440" tIns="45720" rIns="91440" bIns="45720" anchor="t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solidFill>
                  <a:srgbClr val="2D405D"/>
                </a:solidFill>
                <a:latin typeface="Arial Narrow"/>
                <a:ea typeface="Roboto Condensed Light"/>
              </a:rPr>
              <a:t>Michael Cato</a:t>
            </a:r>
            <a:endParaRPr lang="en-US" sz="1500" dirty="0">
              <a:solidFill>
                <a:srgbClr val="2D405D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solidFill>
                  <a:srgbClr val="2D405D"/>
                </a:solidFill>
                <a:latin typeface="Arial Narrow"/>
                <a:ea typeface="Roboto Condensed Light"/>
              </a:rPr>
              <a:t>Research Engineer</a:t>
            </a:r>
            <a:endParaRPr lang="en-US" sz="1500" dirty="0">
              <a:solidFill>
                <a:srgbClr val="2D405D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 smtClean="0">
                <a:solidFill>
                  <a:srgbClr val="2D405D"/>
                </a:solidFill>
                <a:latin typeface="Arial Narrow"/>
                <a:ea typeface="Roboto Condensed Light"/>
              </a:rPr>
              <a:t>Georgia Tech Research Institute (GTRI)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 smtClean="0">
                <a:solidFill>
                  <a:srgbClr val="2D405D"/>
                </a:solidFill>
                <a:latin typeface="Arial Narrow"/>
                <a:ea typeface="Roboto Condensed Light"/>
              </a:rPr>
              <a:t>Electro-Optical Systems Laboratory (EOSL)</a:t>
            </a:r>
            <a:endParaRPr lang="en-US" sz="1500" dirty="0">
              <a:solidFill>
                <a:srgbClr val="2D405D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solidFill>
                  <a:srgbClr val="2D405D"/>
                </a:solidFill>
                <a:latin typeface="Arial Narrow"/>
                <a:ea typeface="Roboto Condensed Light"/>
                <a:hlinkClick r:id="rId3"/>
              </a:rPr>
              <a:t>michael</a:t>
            </a:r>
            <a:r>
              <a:rPr lang="en-US" sz="1500" dirty="0">
                <a:solidFill>
                  <a:srgbClr val="2D405D"/>
                </a:solidFill>
                <a:latin typeface="Arial Narrow"/>
                <a:ea typeface="Roboto Condensed Light"/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.cato@gtri.gatech.edu</a:t>
            </a:r>
            <a:r>
              <a:rPr lang="en-US" sz="1500" dirty="0">
                <a:solidFill>
                  <a:srgbClr val="2D405D"/>
                </a:solidFill>
                <a:latin typeface="Arial Narrow"/>
                <a:ea typeface="Roboto Condensed Light"/>
              </a:rPr>
              <a:t> | 404-407-7225</a:t>
            </a:r>
            <a:endParaRPr lang="en-US" sz="150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140DD73-5520-68DD-A53D-779C0EC2C388}"/>
              </a:ext>
            </a:extLst>
          </p:cNvPr>
          <p:cNvSpPr txBox="1">
            <a:spLocks/>
          </p:cNvSpPr>
          <p:nvPr/>
        </p:nvSpPr>
        <p:spPr>
          <a:xfrm>
            <a:off x="7647287" y="4408643"/>
            <a:ext cx="3795750" cy="12080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342891" rtl="0" eaLnBrk="1" latinLnBrk="0" hangingPunct="1">
              <a:lnSpc>
                <a:spcPts val="3600"/>
              </a:lnSpc>
              <a:spcBef>
                <a:spcPct val="20000"/>
              </a:spcBef>
              <a:buFont typeface="Arial"/>
              <a:buNone/>
              <a:defRPr lang="en-US" sz="3000" b="0" i="0" kern="1200" cap="none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1pPr>
            <a:lvl2pPr marL="0" indent="0" algn="l" defTabSz="342891" rtl="0" eaLnBrk="1" latinLnBrk="0" hangingPunct="1">
              <a:lnSpc>
                <a:spcPts val="3600"/>
              </a:lnSpc>
              <a:spcBef>
                <a:spcPct val="20000"/>
              </a:spcBef>
              <a:buFont typeface="Arial"/>
              <a:buNone/>
              <a:defRPr lang="en-US" sz="3000" b="0" i="0" kern="1200" cap="none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2pPr>
            <a:lvl3pPr marL="0" indent="0" algn="l" defTabSz="342891" rtl="0" eaLnBrk="1" latinLnBrk="0" hangingPunct="1">
              <a:lnSpc>
                <a:spcPts val="3600"/>
              </a:lnSpc>
              <a:spcBef>
                <a:spcPct val="20000"/>
              </a:spcBef>
              <a:buFont typeface="Arial"/>
              <a:buNone/>
              <a:defRPr lang="en-US" sz="3000" b="0" i="0" kern="1200" cap="none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3pPr>
            <a:lvl4pPr marL="0" indent="0" algn="l" defTabSz="342891" rtl="0" eaLnBrk="1" latinLnBrk="0" hangingPunct="1">
              <a:lnSpc>
                <a:spcPts val="3600"/>
              </a:lnSpc>
              <a:spcBef>
                <a:spcPct val="20000"/>
              </a:spcBef>
              <a:buFont typeface="Arial"/>
              <a:buNone/>
              <a:defRPr lang="en-US" sz="3000" b="0" i="0" kern="1200" cap="none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4pPr>
            <a:lvl5pPr marL="0" indent="0" algn="l" defTabSz="342891" rtl="0" eaLnBrk="1" latinLnBrk="0" hangingPunct="1">
              <a:lnSpc>
                <a:spcPts val="3600"/>
              </a:lnSpc>
              <a:spcBef>
                <a:spcPct val="20000"/>
              </a:spcBef>
              <a:buFont typeface="Arial"/>
              <a:buNone/>
              <a:defRPr lang="en-US" sz="3000" b="0" i="0" kern="1200" cap="none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5pPr>
            <a:lvl6pPr marL="1885904" indent="-171446" algn="l" defTabSz="3428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3428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2C2C193-C601-4F44-89A8-DFB1E02C53BD}"/>
              </a:ext>
            </a:extLst>
          </p:cNvPr>
          <p:cNvSpPr txBox="1">
            <a:spLocks/>
          </p:cNvSpPr>
          <p:nvPr/>
        </p:nvSpPr>
        <p:spPr>
          <a:xfrm>
            <a:off x="7610985" y="4408642"/>
            <a:ext cx="3795750" cy="120808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342891" rtl="0" eaLnBrk="1" latinLnBrk="0" hangingPunct="1">
              <a:lnSpc>
                <a:spcPts val="3600"/>
              </a:lnSpc>
              <a:spcBef>
                <a:spcPct val="20000"/>
              </a:spcBef>
              <a:buFont typeface="Arial"/>
              <a:buNone/>
              <a:defRPr lang="en-US" sz="3000" b="0" i="0" kern="1200" cap="none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1pPr>
            <a:lvl2pPr marL="0" indent="0" algn="l" defTabSz="342891" rtl="0" eaLnBrk="1" latinLnBrk="0" hangingPunct="1">
              <a:lnSpc>
                <a:spcPts val="3600"/>
              </a:lnSpc>
              <a:spcBef>
                <a:spcPct val="20000"/>
              </a:spcBef>
              <a:buFont typeface="Arial"/>
              <a:buNone/>
              <a:defRPr lang="en-US" sz="3000" b="0" i="0" kern="1200" cap="none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2pPr>
            <a:lvl3pPr marL="0" indent="0" algn="l" defTabSz="342891" rtl="0" eaLnBrk="1" latinLnBrk="0" hangingPunct="1">
              <a:lnSpc>
                <a:spcPts val="3600"/>
              </a:lnSpc>
              <a:spcBef>
                <a:spcPct val="20000"/>
              </a:spcBef>
              <a:buFont typeface="Arial"/>
              <a:buNone/>
              <a:defRPr lang="en-US" sz="3000" b="0" i="0" kern="1200" cap="none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3pPr>
            <a:lvl4pPr marL="0" indent="0" algn="l" defTabSz="342891" rtl="0" eaLnBrk="1" latinLnBrk="0" hangingPunct="1">
              <a:lnSpc>
                <a:spcPts val="3600"/>
              </a:lnSpc>
              <a:spcBef>
                <a:spcPct val="20000"/>
              </a:spcBef>
              <a:buFont typeface="Arial"/>
              <a:buNone/>
              <a:defRPr lang="en-US" sz="3000" b="0" i="0" kern="1200" cap="none" spc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4pPr>
            <a:lvl5pPr marL="0" indent="0" algn="l" defTabSz="342891" rtl="0" eaLnBrk="1" latinLnBrk="0" hangingPunct="1">
              <a:lnSpc>
                <a:spcPts val="3600"/>
              </a:lnSpc>
              <a:spcBef>
                <a:spcPct val="20000"/>
              </a:spcBef>
              <a:buFont typeface="Arial"/>
              <a:buNone/>
              <a:defRPr lang="en-US" sz="3000" b="0" i="0" kern="1200" cap="none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4020202020204" pitchFamily="34" charset="0"/>
                <a:ea typeface="Roboto Condensed Light" pitchFamily="2" charset="0"/>
                <a:cs typeface="Arial Narrow" panose="020B0604020202020204" pitchFamily="34" charset="0"/>
              </a:defRPr>
            </a:lvl5pPr>
            <a:lvl6pPr marL="1885904" indent="-171446" algn="l" defTabSz="3428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3428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 smtClean="0">
                <a:solidFill>
                  <a:srgbClr val="2D405D"/>
                </a:solidFill>
                <a:latin typeface="Arial Narrow"/>
                <a:ea typeface="Roboto Condensed Light"/>
              </a:rPr>
              <a:t>Student Interns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 smtClean="0">
                <a:solidFill>
                  <a:srgbClr val="2D405D"/>
                </a:solidFill>
                <a:latin typeface="Arial Narrow"/>
                <a:ea typeface="Roboto Condensed Light"/>
              </a:rPr>
              <a:t>-Ian </a:t>
            </a:r>
            <a:r>
              <a:rPr lang="en-US" sz="1500" dirty="0" err="1" smtClean="0">
                <a:solidFill>
                  <a:srgbClr val="2D405D"/>
                </a:solidFill>
                <a:latin typeface="Arial Narrow"/>
                <a:ea typeface="Roboto Condensed Light"/>
              </a:rPr>
              <a:t>Boraks</a:t>
            </a:r>
            <a:r>
              <a:rPr lang="en-US" sz="1500" dirty="0" smtClean="0">
                <a:solidFill>
                  <a:srgbClr val="2D405D"/>
                </a:solidFill>
                <a:latin typeface="Arial Narrow"/>
                <a:ea typeface="Roboto Condensed Light"/>
              </a:rPr>
              <a:t> (GT)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 smtClean="0">
                <a:solidFill>
                  <a:srgbClr val="2D405D"/>
                </a:solidFill>
                <a:latin typeface="Arial Narrow"/>
                <a:ea typeface="Roboto Condensed Light"/>
              </a:rPr>
              <a:t>-David Reynolds (GT)</a:t>
            </a:r>
            <a:endParaRPr lang="en-US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708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FEA50FC-5584-483A-9225-08D56AF89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664" y="1216025"/>
            <a:ext cx="9377271" cy="511651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9797E1-1DD5-40E6-B431-D68A7D12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WASH -C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7FE91-FD06-482D-908B-D604888E8427}"/>
              </a:ext>
            </a:extLst>
          </p:cNvPr>
          <p:cNvSpPr txBox="1"/>
          <p:nvPr/>
        </p:nvSpPr>
        <p:spPr>
          <a:xfrm>
            <a:off x="6096000" y="1229960"/>
            <a:ext cx="4434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</a:rPr>
              <a:t>WASH -C 8 -T ## -R ##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15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E4B7EC0-7157-4E25-A523-1CFACE03A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884" y="1216025"/>
            <a:ext cx="9402832" cy="511651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9797E1-1DD5-40E6-B431-D68A7D12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WASH CHEM_WASH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7FE91-FD06-482D-908B-D604888E8427}"/>
              </a:ext>
            </a:extLst>
          </p:cNvPr>
          <p:cNvSpPr txBox="1"/>
          <p:nvPr/>
        </p:nvSpPr>
        <p:spPr>
          <a:xfrm>
            <a:off x="6096000" y="1229960"/>
            <a:ext cx="4434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</a:rPr>
              <a:t>WASH CHEM_WASH 0 -T ## -R ##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62C198-2B49-4FA8-A97F-87F565EEC1AD}"/>
              </a:ext>
            </a:extLst>
          </p:cNvPr>
          <p:cNvSpPr txBox="1"/>
          <p:nvPr/>
        </p:nvSpPr>
        <p:spPr>
          <a:xfrm>
            <a:off x="4554071" y="3492317"/>
            <a:ext cx="290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Washes channel 8 to 1 sequentially.</a:t>
            </a:r>
          </a:p>
        </p:txBody>
      </p:sp>
    </p:spTree>
    <p:extLst>
      <p:ext uri="{BB962C8B-B14F-4D97-AF65-F5344CB8AC3E}">
        <p14:creationId xmlns:p14="http://schemas.microsoft.com/office/powerpoint/2010/main" val="260175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98AB79-DB4C-49B9-A001-71B32A2C4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656" y="1216025"/>
            <a:ext cx="9395287" cy="511651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9797E1-1DD5-40E6-B431-D68A7D12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PURGE ALL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7FE91-FD06-482D-908B-D604888E8427}"/>
              </a:ext>
            </a:extLst>
          </p:cNvPr>
          <p:cNvSpPr txBox="1"/>
          <p:nvPr/>
        </p:nvSpPr>
        <p:spPr>
          <a:xfrm>
            <a:off x="6096000" y="1229960"/>
            <a:ext cx="4434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</a:rPr>
              <a:t>PURGE ALL 0 -T ## -R ##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731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9C67CE-0A81-4C99-8363-70ED79BE2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907" y="1216025"/>
            <a:ext cx="9384785" cy="511651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9797E1-1DD5-40E6-B431-D68A7D12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PURGE COMMON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7FE91-FD06-482D-908B-D604888E8427}"/>
              </a:ext>
            </a:extLst>
          </p:cNvPr>
          <p:cNvSpPr txBox="1"/>
          <p:nvPr/>
        </p:nvSpPr>
        <p:spPr>
          <a:xfrm>
            <a:off x="6096000" y="1229960"/>
            <a:ext cx="4434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</a:rPr>
              <a:t>PURGE COMMON 0 -T ## -R ##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22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7C1736-6EF1-43A7-8CF2-6170E28F3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056" y="1216025"/>
            <a:ext cx="9428487" cy="511651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9797E1-1DD5-40E6-B431-D68A7D12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7FE91-FD06-482D-908B-D604888E8427}"/>
              </a:ext>
            </a:extLst>
          </p:cNvPr>
          <p:cNvSpPr txBox="1"/>
          <p:nvPr/>
        </p:nvSpPr>
        <p:spPr>
          <a:xfrm>
            <a:off x="6096000" y="1229960"/>
            <a:ext cx="4434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</a:rPr>
              <a:t>COLLECT -C 4 -T ## -R ##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9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9797E1-1DD5-40E6-B431-D68A7D12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 -C</a:t>
            </a:r>
            <a:endParaRPr lang="en-US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AFCA29-4772-4D13-95E8-2B4C5090A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884" y="1216025"/>
            <a:ext cx="9402832" cy="5116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37FE91-FD06-482D-908B-D604888E8427}"/>
              </a:ext>
            </a:extLst>
          </p:cNvPr>
          <p:cNvSpPr txBox="1"/>
          <p:nvPr/>
        </p:nvSpPr>
        <p:spPr>
          <a:xfrm>
            <a:off x="6096000" y="1229960"/>
            <a:ext cx="4434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</a:rPr>
              <a:t>PUMP -C 1 -T ## -R ##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2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F8B7BF-23A6-41CE-BC5C-F275C7971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698" y="1216025"/>
            <a:ext cx="6916603" cy="511651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2983918-7A74-4D96-8E54-E54A0EFE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Panel Inputs and Outputs</a:t>
            </a:r>
          </a:p>
        </p:txBody>
      </p:sp>
    </p:spTree>
    <p:extLst>
      <p:ext uri="{BB962C8B-B14F-4D97-AF65-F5344CB8AC3E}">
        <p14:creationId xmlns:p14="http://schemas.microsoft.com/office/powerpoint/2010/main" val="246670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70DC-8E89-4051-B24F-8BAD041E6F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45705" indent="0">
              <a:buNone/>
            </a:pPr>
            <a:r>
              <a:rPr lang="en-US" i="1" u="sng" dirty="0"/>
              <a:t>#	Label			Direction</a:t>
            </a:r>
          </a:p>
          <a:p>
            <a:pPr marL="45705" indent="0">
              <a:buNone/>
            </a:pPr>
            <a:r>
              <a:rPr lang="en-US" dirty="0"/>
              <a:t>A	Wash			IN</a:t>
            </a:r>
          </a:p>
          <a:p>
            <a:pPr marL="45705" indent="0">
              <a:buNone/>
            </a:pPr>
            <a:r>
              <a:rPr lang="en-US" dirty="0"/>
              <a:t>B	Vent			IN</a:t>
            </a:r>
          </a:p>
          <a:p>
            <a:pPr marL="45705" indent="0">
              <a:buNone/>
            </a:pPr>
            <a:r>
              <a:rPr lang="en-US" dirty="0"/>
              <a:t>C	</a:t>
            </a:r>
            <a:r>
              <a:rPr lang="en-US" dirty="0" err="1"/>
              <a:t>gFet</a:t>
            </a:r>
            <a:r>
              <a:rPr lang="en-US" dirty="0"/>
              <a:t> 			IN</a:t>
            </a:r>
          </a:p>
          <a:p>
            <a:pPr marL="45705" indent="0">
              <a:buNone/>
            </a:pPr>
            <a:r>
              <a:rPr lang="en-US" dirty="0"/>
              <a:t>D	</a:t>
            </a:r>
            <a:r>
              <a:rPr lang="en-US" dirty="0" err="1"/>
              <a:t>gFet</a:t>
            </a:r>
            <a:r>
              <a:rPr lang="en-US" dirty="0"/>
              <a:t> 			OUT</a:t>
            </a:r>
          </a:p>
          <a:p>
            <a:pPr marL="45705" indent="0">
              <a:buNone/>
            </a:pPr>
            <a:r>
              <a:rPr lang="en-US" dirty="0"/>
              <a:t>E	Pump 		IN</a:t>
            </a:r>
          </a:p>
          <a:p>
            <a:pPr marL="45705" indent="0">
              <a:buNone/>
            </a:pPr>
            <a:r>
              <a:rPr lang="en-US" dirty="0"/>
              <a:t>F	Collection 		OUT</a:t>
            </a:r>
          </a:p>
          <a:p>
            <a:pPr marL="45705" indent="0">
              <a:buNone/>
            </a:pPr>
            <a:r>
              <a:rPr lang="en-US" dirty="0"/>
              <a:t>G	Waste		OUT</a:t>
            </a:r>
          </a:p>
          <a:p>
            <a:pPr marL="45705" indent="0">
              <a:buNone/>
            </a:pPr>
            <a:r>
              <a:rPr lang="en-US" dirty="0"/>
              <a:t>H	Pump		OUT</a:t>
            </a:r>
          </a:p>
          <a:p>
            <a:pPr marL="45705" indent="0">
              <a:buNone/>
            </a:pPr>
            <a:endParaRPr lang="en-US" dirty="0"/>
          </a:p>
          <a:p>
            <a:pPr marL="45705" indent="0">
              <a:buNone/>
            </a:pPr>
            <a:r>
              <a:rPr lang="en-US" dirty="0"/>
              <a:t>1-8	Reagents		IN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FF4EE8-65E4-4283-AFCF-01532AC1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Fluidic Device Inputs and Outputs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F9027C-7841-4FB3-A057-37C61A8079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8432" y="1216025"/>
            <a:ext cx="5246474" cy="512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7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1D9904-A8FB-4FD9-B9EC-8F0BC856C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548" y="1240278"/>
            <a:ext cx="5934903" cy="5068007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6F01467-F7DB-4F3B-83C5-967527C3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Pump</a:t>
            </a:r>
          </a:p>
        </p:txBody>
      </p:sp>
    </p:spTree>
    <p:extLst>
      <p:ext uri="{BB962C8B-B14F-4D97-AF65-F5344CB8AC3E}">
        <p14:creationId xmlns:p14="http://schemas.microsoft.com/office/powerpoint/2010/main" val="177999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E69636-953C-4803-8D98-0907429B8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876" y="1216025"/>
            <a:ext cx="9452847" cy="511651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BC4C771-F6B5-4639-A133-E2086044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Fluidic Diagram</a:t>
            </a:r>
          </a:p>
        </p:txBody>
      </p:sp>
    </p:spTree>
    <p:extLst>
      <p:ext uri="{BB962C8B-B14F-4D97-AF65-F5344CB8AC3E}">
        <p14:creationId xmlns:p14="http://schemas.microsoft.com/office/powerpoint/2010/main" val="163202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AB7546-6C00-4A3F-9C93-F24C27841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664" y="1216025"/>
            <a:ext cx="9377271" cy="511651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9797E1-1DD5-40E6-B431-D68A7D12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CHEM_WASH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7FE91-FD06-482D-908B-D604888E8427}"/>
              </a:ext>
            </a:extLst>
          </p:cNvPr>
          <p:cNvSpPr txBox="1"/>
          <p:nvPr/>
        </p:nvSpPr>
        <p:spPr>
          <a:xfrm>
            <a:off x="6096000" y="1229960"/>
            <a:ext cx="4434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</a:rPr>
              <a:t>PRIME CHEM_WASH 8 -T ## -R ##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09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3E88D2-5187-4372-B2D2-59433A75E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884" y="1216025"/>
            <a:ext cx="9402832" cy="511651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9797E1-1DD5-40E6-B431-D68A7D12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-C 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7FE91-FD06-482D-908B-D604888E8427}"/>
              </a:ext>
            </a:extLst>
          </p:cNvPr>
          <p:cNvSpPr txBox="1"/>
          <p:nvPr/>
        </p:nvSpPr>
        <p:spPr>
          <a:xfrm>
            <a:off x="6096000" y="1229960"/>
            <a:ext cx="4434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</a:rPr>
              <a:t>PRIME -C 1 -T ## -R ##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3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B60FB2-AD6F-420D-8882-408BEC140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408" y="1216025"/>
            <a:ext cx="9369783" cy="511651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9797E1-1DD5-40E6-B431-D68A7D12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WASH COMMON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7FE91-FD06-482D-908B-D604888E8427}"/>
              </a:ext>
            </a:extLst>
          </p:cNvPr>
          <p:cNvSpPr txBox="1"/>
          <p:nvPr/>
        </p:nvSpPr>
        <p:spPr>
          <a:xfrm>
            <a:off x="6096000" y="1229960"/>
            <a:ext cx="4434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</a:rPr>
              <a:t>WASH COMMON 0 -T ## -R ##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1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8B1BE4-3D85-4875-93D5-0491E3AE6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616" y="1216025"/>
            <a:ext cx="9401367" cy="511651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9797E1-1DD5-40E6-B431-D68A7D12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WASH COLLECT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7FE91-FD06-482D-908B-D604888E8427}"/>
              </a:ext>
            </a:extLst>
          </p:cNvPr>
          <p:cNvSpPr txBox="1"/>
          <p:nvPr/>
        </p:nvSpPr>
        <p:spPr>
          <a:xfrm>
            <a:off x="6096000" y="1229960"/>
            <a:ext cx="4434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>
                <a:solidFill>
                  <a:schemeClr val="bg1"/>
                </a:solidFill>
              </a:rPr>
              <a:t>WASH COLLECT 0 -T ## -R ##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753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GTRI 2020 3">
      <a:dk1>
        <a:srgbClr val="3C3C3C"/>
      </a:dk1>
      <a:lt1>
        <a:srgbClr val="F5F5F5"/>
      </a:lt1>
      <a:dk2>
        <a:srgbClr val="808080"/>
      </a:dk2>
      <a:lt2>
        <a:srgbClr val="B6A269"/>
      </a:lt2>
      <a:accent1>
        <a:srgbClr val="3C557C"/>
      </a:accent1>
      <a:accent2>
        <a:srgbClr val="407741"/>
      </a:accent2>
      <a:accent3>
        <a:srgbClr val="326473"/>
      </a:accent3>
      <a:accent4>
        <a:srgbClr val="051D49"/>
      </a:accent4>
      <a:accent5>
        <a:srgbClr val="999082"/>
      </a:accent5>
      <a:accent6>
        <a:srgbClr val="EEB100"/>
      </a:accent6>
      <a:hlink>
        <a:srgbClr val="3B557C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46E7CB8D-8146-4116-A65E-3FF8F14A550B}" vid="{B6EC492D-9F74-4227-AA5E-D8D3B7781C19}"/>
    </a:ext>
  </a:extLst>
</a:theme>
</file>

<file path=ppt/theme/theme2.xml><?xml version="1.0" encoding="utf-8"?>
<a:theme xmlns:a="http://schemas.openxmlformats.org/drawingml/2006/main" name="2_Text and Art Slide Master">
  <a:themeElements>
    <a:clrScheme name="Custom 1">
      <a:dk1>
        <a:srgbClr val="3C3C3C"/>
      </a:dk1>
      <a:lt1>
        <a:srgbClr val="F5F5F5"/>
      </a:lt1>
      <a:dk2>
        <a:srgbClr val="808080"/>
      </a:dk2>
      <a:lt2>
        <a:srgbClr val="B6A269"/>
      </a:lt2>
      <a:accent1>
        <a:srgbClr val="003057"/>
      </a:accent1>
      <a:accent2>
        <a:srgbClr val="407741"/>
      </a:accent2>
      <a:accent3>
        <a:srgbClr val="326473"/>
      </a:accent3>
      <a:accent4>
        <a:srgbClr val="051D49"/>
      </a:accent4>
      <a:accent5>
        <a:srgbClr val="999082"/>
      </a:accent5>
      <a:accent6>
        <a:srgbClr val="EEB100"/>
      </a:accent6>
      <a:hlink>
        <a:srgbClr val="3B557C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10-2021-test-3" id="{6CC5FCE6-F570-8F42-93A0-4A47D327C513}" vid="{9040CE40-1F53-2E46-BFF7-537A95F1EE9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207</TotalTime>
  <Words>244</Words>
  <Application>Microsoft Office PowerPoint</Application>
  <PresentationFormat>Widescreen</PresentationFormat>
  <Paragraphs>47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Roboto</vt:lpstr>
      <vt:lpstr>Roboto Condensed Light</vt:lpstr>
      <vt:lpstr>Arial</vt:lpstr>
      <vt:lpstr>Arial Narrow</vt:lpstr>
      <vt:lpstr>Calibri</vt:lpstr>
      <vt:lpstr>Theme1</vt:lpstr>
      <vt:lpstr>2_Text and Art Slide Master</vt:lpstr>
      <vt:lpstr>g-FET Fluidic Automation Development </vt:lpstr>
      <vt:lpstr>Front Panel Inputs and Outputs</vt:lpstr>
      <vt:lpstr>Fluidic Device Inputs and Outputs</vt:lpstr>
      <vt:lpstr>Loading the Pump</vt:lpstr>
      <vt:lpstr>Fluidic Diagram</vt:lpstr>
      <vt:lpstr>PRIME CHEM_WASH</vt:lpstr>
      <vt:lpstr>PRIME -C </vt:lpstr>
      <vt:lpstr>WASH COMMON</vt:lpstr>
      <vt:lpstr>WASH COLLECT</vt:lpstr>
      <vt:lpstr>WASH -C</vt:lpstr>
      <vt:lpstr>WASH CHEM_WASH</vt:lpstr>
      <vt:lpstr>PURGE ALL</vt:lpstr>
      <vt:lpstr>PURGE COMMON</vt:lpstr>
      <vt:lpstr>COLLECT</vt:lpstr>
      <vt:lpstr>PUMP -C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Boraks, Ian</dc:creator>
  <cp:lastModifiedBy>Cato, Michael</cp:lastModifiedBy>
  <cp:revision>10</cp:revision>
  <dcterms:created xsi:type="dcterms:W3CDTF">2024-11-15T15:48:12Z</dcterms:created>
  <dcterms:modified xsi:type="dcterms:W3CDTF">2025-01-30T20:51:48Z</dcterms:modified>
</cp:coreProperties>
</file>