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D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5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8BDAA-1BDB-4234-94C3-098E9B3A147E}" type="datetimeFigureOut">
              <a:rPr lang="it-IT" smtClean="0"/>
              <a:t>27/06/2024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107FA-EE49-427E-87B7-D08C8E740CA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455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07FA-EE49-427E-87B7-D08C8E740CA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1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C7681-AB1A-737A-402F-87BE609F5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05ACD-7EC8-92AB-D427-41ADDB872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7AED6-E073-431E-2CD8-CF66804B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27/06/2024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96876-F35C-F35F-FF48-B6238325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BAB4D-50EF-F3F1-2D24-40BF1D06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613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5259-A8A8-D78A-206B-DAD237E5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DAB44-3B75-C83A-F768-1E7673097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5D3A2-6FA3-E522-AB37-6746BDE9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27/06/2024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64C4A-C42D-D656-E3D8-B1F86733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B8076-EF40-2B1D-8107-500714E9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055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E1D06-10E8-4ABD-B7C2-27E0B91D8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70A2B-877E-C288-A22F-C1F2C8382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299F9-2261-356C-D0B7-9ABA924F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27/06/2024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41721-8097-83F9-E9BD-54A5EBBE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15689-8634-C84B-AE69-FB1E1ACB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34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6B77-3032-9FCE-8AC0-026A496D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C9DE6-EA66-069D-07E6-2018D2E83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BF64C-B038-4B8F-6543-20A423CA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27/06/2024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7D454-E0E9-10A2-386D-3A5F32FF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72F09-5A28-B079-D035-E1E613D0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84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F0CF-5E50-D883-B3EE-18E53D851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DB267-983F-78E9-79EB-AEEB2FCC8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6985E-9764-4DCC-E7A1-EA499E05B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27/06/2024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69FD6-A28A-164B-5489-45CA85D3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A67D7-96C5-14FF-B5C1-CCC1F7EF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30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FD89-564C-6BA5-9EDD-D13F3D94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82CF5-BDB0-7276-97B7-7BBAB26AC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C2739-9F8F-3F10-6F7C-F19BE4035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08084-87C3-26F5-1AF2-637729DD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27/06/2024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714E6-1298-2356-EC9F-9D630558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C0DA6-FCD9-0779-C69F-51F341A1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01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A915-DA4C-3248-80DC-8B20D439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907FE-2788-C121-7994-139BE7319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A72E5-11B6-56BF-E959-6FD889534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2B1F2-8B98-DA68-AEA0-40E7D8A31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0DB7B-DC55-747B-BD3E-6D98BCD3F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EFAED-D2EC-80C8-51DF-554DAB09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27/06/2024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2469B5-F0B1-5640-724A-589D358B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2AE90-D306-9F98-1E62-A8FAC7BF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191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F70E-E68D-6824-3165-CE1FEDA1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A4B21-37B8-F7F4-9139-0E52D897D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27/06/2024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5A898-12B0-2621-3942-678B602EB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7C29C-308A-2240-DF70-04DB4A51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39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CB4EAD-60D6-1D3A-8FE5-AE5D7951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27/06/2024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709A21-5C6F-D9F6-E79A-A47520EE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393B1-9881-9EDD-4D8F-EEB3811F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954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92DE-357A-1726-B80B-15BFE26A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0C3FE-F4CF-FD68-0AB1-1A41FEEDC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9178C-EF4B-87F1-77D8-7253ED7AB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654A5-0CDE-0D7F-08B1-5A1E87D1A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27/06/2024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036F9-531B-69E3-24D6-1DE3196E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8317B-28CD-651E-1E9C-D0C644B4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19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2653-DDE6-7707-C2AB-0A8BE2E3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9DA51-6690-2912-23EA-FBF221FA8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28572-8AD1-73CB-D5D4-9C81A8B62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3AE1D-690E-ED60-2EA6-551AF334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27/06/2024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CFAD0-D0F9-2423-5346-CD523B92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59A6-1510-678A-62C4-5F024453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284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E1DCC-C683-9262-EA96-B3F5D73A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50FCB-CBFF-8D61-CE68-E30001BC5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BC7FF-2E18-9A60-E161-C62BC9521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F24E0-BCDE-4769-BC83-AF210411CDE1}" type="datetimeFigureOut">
              <a:rPr lang="it-IT" smtClean="0"/>
              <a:t>27/06/2024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96244-DB70-F67B-67DA-D07C9AC16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59696-844B-AEB1-5705-DFBF7F39A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57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8B90E5-1640-EF4A-9EAA-7037E53F9DAA}"/>
              </a:ext>
            </a:extLst>
          </p:cNvPr>
          <p:cNvSpPr/>
          <p:nvPr/>
        </p:nvSpPr>
        <p:spPr>
          <a:xfrm>
            <a:off x="420129" y="296562"/>
            <a:ext cx="1674341" cy="1081216"/>
          </a:xfrm>
          <a:prstGeom prst="rect">
            <a:avLst/>
          </a:prstGeom>
          <a:solidFill>
            <a:srgbClr val="29DB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3A3384-6E23-1EA1-229A-8C6976E070A5}"/>
              </a:ext>
            </a:extLst>
          </p:cNvPr>
          <p:cNvSpPr txBox="1"/>
          <p:nvPr/>
        </p:nvSpPr>
        <p:spPr>
          <a:xfrm>
            <a:off x="512805" y="376881"/>
            <a:ext cx="115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D24DA6-0013-6C63-717A-12E657B726C7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420129" y="837170"/>
            <a:ext cx="16743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6D7ABC0-924D-D34A-8E30-5307876CA865}"/>
              </a:ext>
            </a:extLst>
          </p:cNvPr>
          <p:cNvSpPr txBox="1"/>
          <p:nvPr/>
        </p:nvSpPr>
        <p:spPr>
          <a:xfrm>
            <a:off x="512805" y="922809"/>
            <a:ext cx="150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Index.html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85F201-766E-CF82-0762-6849A4D8B842}"/>
              </a:ext>
            </a:extLst>
          </p:cNvPr>
          <p:cNvSpPr/>
          <p:nvPr/>
        </p:nvSpPr>
        <p:spPr>
          <a:xfrm>
            <a:off x="3062415" y="296562"/>
            <a:ext cx="2238634" cy="10812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A8448C-6C4C-73AF-4A11-B46EFF9A7D71}"/>
              </a:ext>
            </a:extLst>
          </p:cNvPr>
          <p:cNvSpPr txBox="1"/>
          <p:nvPr/>
        </p:nvSpPr>
        <p:spPr>
          <a:xfrm>
            <a:off x="3155091" y="376881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elencoEditori</a:t>
            </a:r>
            <a:endParaRPr lang="it-IT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A2F736-F7B9-99AB-3A7A-26127F11B7BA}"/>
              </a:ext>
            </a:extLst>
          </p:cNvPr>
          <p:cNvCxnSpPr>
            <a:cxnSpLocks/>
            <a:stCxn id="12" idx="1"/>
            <a:endCxn id="12" idx="3"/>
          </p:cNvCxnSpPr>
          <p:nvPr/>
        </p:nvCxnSpPr>
        <p:spPr>
          <a:xfrm>
            <a:off x="3062415" y="837170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ABE7F9-06DF-B1A6-0CE1-9A4EBD9B128F}"/>
              </a:ext>
            </a:extLst>
          </p:cNvPr>
          <p:cNvSpPr txBox="1"/>
          <p:nvPr/>
        </p:nvSpPr>
        <p:spPr>
          <a:xfrm>
            <a:off x="3155090" y="922809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elencoEditori.html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84834D-C4CF-54AF-60C0-C09EE2969C0A}"/>
              </a:ext>
            </a:extLst>
          </p:cNvPr>
          <p:cNvSpPr/>
          <p:nvPr/>
        </p:nvSpPr>
        <p:spPr>
          <a:xfrm>
            <a:off x="2537252" y="1808206"/>
            <a:ext cx="2238634" cy="10812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073BBC-0FB4-EF2D-5CCC-BE934A2D3846}"/>
              </a:ext>
            </a:extLst>
          </p:cNvPr>
          <p:cNvSpPr txBox="1"/>
          <p:nvPr/>
        </p:nvSpPr>
        <p:spPr>
          <a:xfrm>
            <a:off x="2629928" y="1888525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elencoVariants</a:t>
            </a:r>
            <a:endParaRPr lang="it-IT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3B6DE4A-D4CB-8157-20F3-2E5E7B4B6E04}"/>
              </a:ext>
            </a:extLst>
          </p:cNvPr>
          <p:cNvCxnSpPr>
            <a:cxnSpLocks/>
            <a:stCxn id="19" idx="1"/>
            <a:endCxn id="19" idx="3"/>
          </p:cNvCxnSpPr>
          <p:nvPr/>
        </p:nvCxnSpPr>
        <p:spPr>
          <a:xfrm>
            <a:off x="2537252" y="2348814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018D460-C39E-1FBB-20C4-E62C9E6A15DD}"/>
              </a:ext>
            </a:extLst>
          </p:cNvPr>
          <p:cNvSpPr txBox="1"/>
          <p:nvPr/>
        </p:nvSpPr>
        <p:spPr>
          <a:xfrm>
            <a:off x="2629927" y="2434453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elencoVariants.html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071FFA-88D8-92EB-9741-87784C7A2313}"/>
              </a:ext>
            </a:extLst>
          </p:cNvPr>
          <p:cNvSpPr/>
          <p:nvPr/>
        </p:nvSpPr>
        <p:spPr>
          <a:xfrm>
            <a:off x="548845" y="5012666"/>
            <a:ext cx="2238634" cy="10812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BDA9E4-176D-6D26-C7E2-AE5445B8400F}"/>
              </a:ext>
            </a:extLst>
          </p:cNvPr>
          <p:cNvSpPr txBox="1"/>
          <p:nvPr/>
        </p:nvSpPr>
        <p:spPr>
          <a:xfrm>
            <a:off x="641521" y="5092985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elencoManga</a:t>
            </a:r>
            <a:endParaRPr lang="it-IT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C09FED-48A8-66A1-3E57-813CFFE4F82A}"/>
              </a:ext>
            </a:extLst>
          </p:cNvPr>
          <p:cNvCxnSpPr>
            <a:cxnSpLocks/>
            <a:stCxn id="23" idx="1"/>
            <a:endCxn id="23" idx="3"/>
          </p:cNvCxnSpPr>
          <p:nvPr/>
        </p:nvCxnSpPr>
        <p:spPr>
          <a:xfrm>
            <a:off x="548845" y="5553274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13AEF9D-0AEA-3FDD-878C-F84CF35DB569}"/>
              </a:ext>
            </a:extLst>
          </p:cNvPr>
          <p:cNvSpPr txBox="1"/>
          <p:nvPr/>
        </p:nvSpPr>
        <p:spPr>
          <a:xfrm>
            <a:off x="641520" y="5638913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elencoManga.html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6D554E-EAF2-DE56-BB90-FB320E64DF14}"/>
              </a:ext>
            </a:extLst>
          </p:cNvPr>
          <p:cNvCxnSpPr/>
          <p:nvPr/>
        </p:nvCxnSpPr>
        <p:spPr>
          <a:xfrm>
            <a:off x="2094470" y="636373"/>
            <a:ext cx="967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28DDDE7-7C53-31D2-49C5-A5DEAD05C5F1}"/>
              </a:ext>
            </a:extLst>
          </p:cNvPr>
          <p:cNvCxnSpPr>
            <a:cxnSpLocks/>
          </p:cNvCxnSpPr>
          <p:nvPr/>
        </p:nvCxnSpPr>
        <p:spPr>
          <a:xfrm>
            <a:off x="2094470" y="1122405"/>
            <a:ext cx="442782" cy="685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250109-EBF8-EB41-3DA6-67EB7A917248}"/>
              </a:ext>
            </a:extLst>
          </p:cNvPr>
          <p:cNvCxnSpPr>
            <a:cxnSpLocks/>
          </p:cNvCxnSpPr>
          <p:nvPr/>
        </p:nvCxnSpPr>
        <p:spPr>
          <a:xfrm>
            <a:off x="1070504" y="1372860"/>
            <a:ext cx="0" cy="3639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262D31C-1F79-053C-1CAB-CD2D9BE75AFA}"/>
              </a:ext>
            </a:extLst>
          </p:cNvPr>
          <p:cNvSpPr txBox="1"/>
          <p:nvPr/>
        </p:nvSpPr>
        <p:spPr>
          <a:xfrm>
            <a:off x="2385367" y="438436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63B759-1886-BA64-7876-F1DF2C06CCC2}"/>
              </a:ext>
            </a:extLst>
          </p:cNvPr>
          <p:cNvSpPr txBox="1"/>
          <p:nvPr/>
        </p:nvSpPr>
        <p:spPr>
          <a:xfrm>
            <a:off x="2305050" y="1249750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CC791C-3229-69E5-EA47-EBA2B2814C95}"/>
              </a:ext>
            </a:extLst>
          </p:cNvPr>
          <p:cNvSpPr txBox="1"/>
          <p:nvPr/>
        </p:nvSpPr>
        <p:spPr>
          <a:xfrm>
            <a:off x="992758" y="2066553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172722-6240-9101-E21F-9B659555BFFE}"/>
              </a:ext>
            </a:extLst>
          </p:cNvPr>
          <p:cNvSpPr/>
          <p:nvPr/>
        </p:nvSpPr>
        <p:spPr>
          <a:xfrm>
            <a:off x="6096000" y="581797"/>
            <a:ext cx="2553730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253E6-BD81-F348-ECC0-04307E37BBB8}"/>
              </a:ext>
            </a:extLst>
          </p:cNvPr>
          <p:cNvSpPr txBox="1"/>
          <p:nvPr/>
        </p:nvSpPr>
        <p:spPr>
          <a:xfrm>
            <a:off x="6188676" y="662116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aggiungiEditore</a:t>
            </a:r>
            <a:endParaRPr lang="it-IT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CE7CD3-F095-09D3-AF15-3E95E26A3E9E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6096000" y="1122405"/>
            <a:ext cx="255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772B61-91B7-D123-0F36-F566A2E8864C}"/>
              </a:ext>
            </a:extLst>
          </p:cNvPr>
          <p:cNvSpPr txBox="1"/>
          <p:nvPr/>
        </p:nvSpPr>
        <p:spPr>
          <a:xfrm>
            <a:off x="6188675" y="1208044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aggiungiEditore.html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5F5C9A-39CF-5002-9A4A-04F15E5FC6E4}"/>
              </a:ext>
            </a:extLst>
          </p:cNvPr>
          <p:cNvCxnSpPr>
            <a:cxnSpLocks/>
          </p:cNvCxnSpPr>
          <p:nvPr/>
        </p:nvCxnSpPr>
        <p:spPr>
          <a:xfrm>
            <a:off x="2094470" y="224711"/>
            <a:ext cx="3886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2EBF36-B19E-6CD5-9E78-D28998BC30C9}"/>
              </a:ext>
            </a:extLst>
          </p:cNvPr>
          <p:cNvCxnSpPr>
            <a:cxnSpLocks/>
          </p:cNvCxnSpPr>
          <p:nvPr/>
        </p:nvCxnSpPr>
        <p:spPr>
          <a:xfrm>
            <a:off x="5980670" y="224711"/>
            <a:ext cx="333633" cy="35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BB857A-81CB-DA2D-85CC-F1E16AE5BEE0}"/>
              </a:ext>
            </a:extLst>
          </p:cNvPr>
          <p:cNvCxnSpPr>
            <a:cxnSpLocks/>
          </p:cNvCxnSpPr>
          <p:nvPr/>
        </p:nvCxnSpPr>
        <p:spPr>
          <a:xfrm flipV="1">
            <a:off x="1969294" y="224711"/>
            <a:ext cx="125176" cy="7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FE5E924-98F9-58B8-3CAF-C1946A14BF1B}"/>
              </a:ext>
            </a:extLst>
          </p:cNvPr>
          <p:cNvSpPr/>
          <p:nvPr/>
        </p:nvSpPr>
        <p:spPr>
          <a:xfrm>
            <a:off x="7416116" y="1808206"/>
            <a:ext cx="2553730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C9D5B2-9124-4596-46EB-8C91D139C969}"/>
              </a:ext>
            </a:extLst>
          </p:cNvPr>
          <p:cNvSpPr txBox="1"/>
          <p:nvPr/>
        </p:nvSpPr>
        <p:spPr>
          <a:xfrm>
            <a:off x="7508792" y="1888525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rimuoviEditore</a:t>
            </a:r>
            <a:endParaRPr lang="it-IT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E84A01-4E35-5C43-18BD-4E10A8DFE47E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7416116" y="2348814"/>
            <a:ext cx="255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5989AD8-AEFC-AEF5-8355-B96C38028D50}"/>
              </a:ext>
            </a:extLst>
          </p:cNvPr>
          <p:cNvSpPr txBox="1"/>
          <p:nvPr/>
        </p:nvSpPr>
        <p:spPr>
          <a:xfrm>
            <a:off x="7508791" y="2434453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rimuoviEditore.html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3DF2FB-282D-264F-F96A-0060D3698CDD}"/>
              </a:ext>
            </a:extLst>
          </p:cNvPr>
          <p:cNvCxnSpPr>
            <a:cxnSpLocks/>
          </p:cNvCxnSpPr>
          <p:nvPr/>
        </p:nvCxnSpPr>
        <p:spPr>
          <a:xfrm flipV="1">
            <a:off x="5980668" y="202073"/>
            <a:ext cx="3027408" cy="2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D65415-362C-E59E-7BB9-17D228566F49}"/>
              </a:ext>
            </a:extLst>
          </p:cNvPr>
          <p:cNvCxnSpPr>
            <a:cxnSpLocks/>
          </p:cNvCxnSpPr>
          <p:nvPr/>
        </p:nvCxnSpPr>
        <p:spPr>
          <a:xfrm>
            <a:off x="9008076" y="202073"/>
            <a:ext cx="0" cy="1595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AD3DAA9B-8D47-D882-94E0-E685106CBF7E}"/>
              </a:ext>
            </a:extLst>
          </p:cNvPr>
          <p:cNvSpPr/>
          <p:nvPr/>
        </p:nvSpPr>
        <p:spPr>
          <a:xfrm>
            <a:off x="9584729" y="581797"/>
            <a:ext cx="2553730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901807-3D0C-546B-520A-8D8A56437127}"/>
              </a:ext>
            </a:extLst>
          </p:cNvPr>
          <p:cNvSpPr txBox="1"/>
          <p:nvPr/>
        </p:nvSpPr>
        <p:spPr>
          <a:xfrm>
            <a:off x="9677405" y="662116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modificaEditore</a:t>
            </a:r>
            <a:endParaRPr lang="it-IT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EDB2ED-691A-32B9-D883-D9067DE90D2F}"/>
              </a:ext>
            </a:extLst>
          </p:cNvPr>
          <p:cNvCxnSpPr>
            <a:cxnSpLocks/>
            <a:stCxn id="50" idx="1"/>
            <a:endCxn id="50" idx="3"/>
          </p:cNvCxnSpPr>
          <p:nvPr/>
        </p:nvCxnSpPr>
        <p:spPr>
          <a:xfrm>
            <a:off x="9584729" y="1122405"/>
            <a:ext cx="255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EAC6DD3-6123-FB46-8F5D-011756478A71}"/>
              </a:ext>
            </a:extLst>
          </p:cNvPr>
          <p:cNvSpPr txBox="1"/>
          <p:nvPr/>
        </p:nvSpPr>
        <p:spPr>
          <a:xfrm>
            <a:off x="9677404" y="1208044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modificaEditore.html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C4ECBE4-4C73-A3FA-A9B2-C55935532DB2}"/>
              </a:ext>
            </a:extLst>
          </p:cNvPr>
          <p:cNvCxnSpPr>
            <a:cxnSpLocks/>
          </p:cNvCxnSpPr>
          <p:nvPr/>
        </p:nvCxnSpPr>
        <p:spPr>
          <a:xfrm>
            <a:off x="9008076" y="202073"/>
            <a:ext cx="576653" cy="37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4010ABF-46C5-A34C-0387-E6F6A3CBA0E7}"/>
              </a:ext>
            </a:extLst>
          </p:cNvPr>
          <p:cNvSpPr/>
          <p:nvPr/>
        </p:nvSpPr>
        <p:spPr>
          <a:xfrm>
            <a:off x="2650522" y="3299885"/>
            <a:ext cx="2553730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2B0EF6-CFDA-3CCA-9A4C-51ADD43ECF3D}"/>
              </a:ext>
            </a:extLst>
          </p:cNvPr>
          <p:cNvSpPr txBox="1"/>
          <p:nvPr/>
        </p:nvSpPr>
        <p:spPr>
          <a:xfrm>
            <a:off x="2743198" y="3380204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aggiungiVariant</a:t>
            </a:r>
            <a:endParaRPr lang="it-IT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DF76C6A-7A02-E701-8AB0-F5735AA22FA9}"/>
              </a:ext>
            </a:extLst>
          </p:cNvPr>
          <p:cNvCxnSpPr>
            <a:cxnSpLocks/>
            <a:stCxn id="57" idx="1"/>
            <a:endCxn id="57" idx="3"/>
          </p:cNvCxnSpPr>
          <p:nvPr/>
        </p:nvCxnSpPr>
        <p:spPr>
          <a:xfrm>
            <a:off x="2650522" y="3840493"/>
            <a:ext cx="255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AAB4A65-37D7-9ADB-D614-98EBAFBE9241}"/>
              </a:ext>
            </a:extLst>
          </p:cNvPr>
          <p:cNvSpPr txBox="1"/>
          <p:nvPr/>
        </p:nvSpPr>
        <p:spPr>
          <a:xfrm>
            <a:off x="2743197" y="3926132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aggiungiVariant.html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AA3E22A-7459-8F88-B53B-FADEC7C2302D}"/>
              </a:ext>
            </a:extLst>
          </p:cNvPr>
          <p:cNvSpPr/>
          <p:nvPr/>
        </p:nvSpPr>
        <p:spPr>
          <a:xfrm>
            <a:off x="5907560" y="3298686"/>
            <a:ext cx="2553730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EC8D1EC-6579-139D-75AE-014636ABE5C0}"/>
              </a:ext>
            </a:extLst>
          </p:cNvPr>
          <p:cNvSpPr txBox="1"/>
          <p:nvPr/>
        </p:nvSpPr>
        <p:spPr>
          <a:xfrm>
            <a:off x="6000236" y="3379005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rimuoviVariant</a:t>
            </a:r>
            <a:endParaRPr lang="it-IT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9CC4188-33C3-4637-BB99-1B845C460E26}"/>
              </a:ext>
            </a:extLst>
          </p:cNvPr>
          <p:cNvCxnSpPr>
            <a:cxnSpLocks/>
            <a:stCxn id="61" idx="1"/>
            <a:endCxn id="61" idx="3"/>
          </p:cNvCxnSpPr>
          <p:nvPr/>
        </p:nvCxnSpPr>
        <p:spPr>
          <a:xfrm>
            <a:off x="5907560" y="3839294"/>
            <a:ext cx="255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D003230-C735-F101-5A86-2E75D3E3E242}"/>
              </a:ext>
            </a:extLst>
          </p:cNvPr>
          <p:cNvSpPr txBox="1"/>
          <p:nvPr/>
        </p:nvSpPr>
        <p:spPr>
          <a:xfrm>
            <a:off x="6000235" y="3924933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rimuoviVariant.html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D593632-8721-19D2-22D2-D7263D35C0DE}"/>
              </a:ext>
            </a:extLst>
          </p:cNvPr>
          <p:cNvSpPr/>
          <p:nvPr/>
        </p:nvSpPr>
        <p:spPr>
          <a:xfrm>
            <a:off x="9164599" y="3298686"/>
            <a:ext cx="2553730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073C487-2478-ECB4-7D6F-D6D9ED131474}"/>
              </a:ext>
            </a:extLst>
          </p:cNvPr>
          <p:cNvSpPr txBox="1"/>
          <p:nvPr/>
        </p:nvSpPr>
        <p:spPr>
          <a:xfrm>
            <a:off x="9257275" y="3379005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modificaVariant</a:t>
            </a:r>
            <a:endParaRPr lang="it-IT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6B1AA24-29C3-F2F2-1135-C6EE2C9FEE2A}"/>
              </a:ext>
            </a:extLst>
          </p:cNvPr>
          <p:cNvCxnSpPr>
            <a:cxnSpLocks/>
            <a:stCxn id="65" idx="1"/>
            <a:endCxn id="65" idx="3"/>
          </p:cNvCxnSpPr>
          <p:nvPr/>
        </p:nvCxnSpPr>
        <p:spPr>
          <a:xfrm>
            <a:off x="9164599" y="3839294"/>
            <a:ext cx="255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A099E5C-E10A-8EAB-3D37-4A58C45F4472}"/>
              </a:ext>
            </a:extLst>
          </p:cNvPr>
          <p:cNvSpPr txBox="1"/>
          <p:nvPr/>
        </p:nvSpPr>
        <p:spPr>
          <a:xfrm>
            <a:off x="9257274" y="3924933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modificaVariant.html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C65D662-9614-F584-3854-F310A3FA2B79}"/>
              </a:ext>
            </a:extLst>
          </p:cNvPr>
          <p:cNvSpPr/>
          <p:nvPr/>
        </p:nvSpPr>
        <p:spPr>
          <a:xfrm>
            <a:off x="3155090" y="5016387"/>
            <a:ext cx="2553730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A7DC205-A0CA-04B3-61CE-2B4E3AF27860}"/>
              </a:ext>
            </a:extLst>
          </p:cNvPr>
          <p:cNvSpPr txBox="1"/>
          <p:nvPr/>
        </p:nvSpPr>
        <p:spPr>
          <a:xfrm>
            <a:off x="3247766" y="5096706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aggiungiManga</a:t>
            </a:r>
            <a:endParaRPr lang="it-IT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8433713-9A04-1C2E-598C-0F1D1C107EE6}"/>
              </a:ext>
            </a:extLst>
          </p:cNvPr>
          <p:cNvCxnSpPr>
            <a:cxnSpLocks/>
            <a:stCxn id="69" idx="1"/>
            <a:endCxn id="69" idx="3"/>
          </p:cNvCxnSpPr>
          <p:nvPr/>
        </p:nvCxnSpPr>
        <p:spPr>
          <a:xfrm>
            <a:off x="3155090" y="5556995"/>
            <a:ext cx="255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9169D6A-DF54-8726-C6A1-ED506DE17137}"/>
              </a:ext>
            </a:extLst>
          </p:cNvPr>
          <p:cNvSpPr txBox="1"/>
          <p:nvPr/>
        </p:nvSpPr>
        <p:spPr>
          <a:xfrm>
            <a:off x="3247765" y="5642634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aggiungiManga.html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250A27F-9D10-D140-5A29-012B3F861230}"/>
              </a:ext>
            </a:extLst>
          </p:cNvPr>
          <p:cNvSpPr/>
          <p:nvPr/>
        </p:nvSpPr>
        <p:spPr>
          <a:xfrm>
            <a:off x="6412128" y="5015188"/>
            <a:ext cx="2553730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9BCEAA8-8158-6FDF-75B1-7424BC5D066A}"/>
              </a:ext>
            </a:extLst>
          </p:cNvPr>
          <p:cNvSpPr txBox="1"/>
          <p:nvPr/>
        </p:nvSpPr>
        <p:spPr>
          <a:xfrm>
            <a:off x="6504804" y="5095507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rimuoviManga</a:t>
            </a:r>
            <a:endParaRPr lang="it-IT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1D31A20-B7C8-3569-0B29-43C228D57EA2}"/>
              </a:ext>
            </a:extLst>
          </p:cNvPr>
          <p:cNvCxnSpPr>
            <a:cxnSpLocks/>
            <a:stCxn id="73" idx="1"/>
            <a:endCxn id="73" idx="3"/>
          </p:cNvCxnSpPr>
          <p:nvPr/>
        </p:nvCxnSpPr>
        <p:spPr>
          <a:xfrm>
            <a:off x="6412128" y="5555796"/>
            <a:ext cx="255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05766F1-B60F-8795-2360-AB86883EDD64}"/>
              </a:ext>
            </a:extLst>
          </p:cNvPr>
          <p:cNvSpPr txBox="1"/>
          <p:nvPr/>
        </p:nvSpPr>
        <p:spPr>
          <a:xfrm>
            <a:off x="6504803" y="5641435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rimuoviManga.html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3602924-C2C7-5A43-3F30-015057187EA7}"/>
              </a:ext>
            </a:extLst>
          </p:cNvPr>
          <p:cNvSpPr/>
          <p:nvPr/>
        </p:nvSpPr>
        <p:spPr>
          <a:xfrm>
            <a:off x="9669167" y="5015188"/>
            <a:ext cx="2553730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ADEE25D-64E2-6FDC-F30B-73AF2426083D}"/>
              </a:ext>
            </a:extLst>
          </p:cNvPr>
          <p:cNvSpPr txBox="1"/>
          <p:nvPr/>
        </p:nvSpPr>
        <p:spPr>
          <a:xfrm>
            <a:off x="9761842" y="5092985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modificaManga</a:t>
            </a:r>
            <a:endParaRPr lang="it-IT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1CD02E4-D562-42EF-63FF-1E6E87CC42B5}"/>
              </a:ext>
            </a:extLst>
          </p:cNvPr>
          <p:cNvCxnSpPr>
            <a:cxnSpLocks/>
            <a:stCxn id="77" idx="1"/>
            <a:endCxn id="77" idx="3"/>
          </p:cNvCxnSpPr>
          <p:nvPr/>
        </p:nvCxnSpPr>
        <p:spPr>
          <a:xfrm>
            <a:off x="9669167" y="5555796"/>
            <a:ext cx="255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399F430-D6D8-B873-099A-5F04D74DC541}"/>
              </a:ext>
            </a:extLst>
          </p:cNvPr>
          <p:cNvSpPr txBox="1"/>
          <p:nvPr/>
        </p:nvSpPr>
        <p:spPr>
          <a:xfrm>
            <a:off x="9761842" y="5641435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modificaManga.html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7954BCE-5219-B5ED-6F49-499E9CF7BD75}"/>
              </a:ext>
            </a:extLst>
          </p:cNvPr>
          <p:cNvCxnSpPr>
            <a:cxnSpLocks/>
          </p:cNvCxnSpPr>
          <p:nvPr/>
        </p:nvCxnSpPr>
        <p:spPr>
          <a:xfrm>
            <a:off x="1655389" y="1372860"/>
            <a:ext cx="543694" cy="1725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0BC10C6-969A-ED23-D920-0CECEA2E2239}"/>
              </a:ext>
            </a:extLst>
          </p:cNvPr>
          <p:cNvCxnSpPr>
            <a:cxnSpLocks/>
          </p:cNvCxnSpPr>
          <p:nvPr/>
        </p:nvCxnSpPr>
        <p:spPr>
          <a:xfrm>
            <a:off x="2199083" y="3098057"/>
            <a:ext cx="443200" cy="32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8EAAEE1-5CAB-05AC-EA1D-6D25CC682DC1}"/>
              </a:ext>
            </a:extLst>
          </p:cNvPr>
          <p:cNvCxnSpPr>
            <a:cxnSpLocks/>
          </p:cNvCxnSpPr>
          <p:nvPr/>
        </p:nvCxnSpPr>
        <p:spPr>
          <a:xfrm>
            <a:off x="2199083" y="3098057"/>
            <a:ext cx="6545386" cy="6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A242D38-60DE-D810-4F6D-1E74F48D6517}"/>
              </a:ext>
            </a:extLst>
          </p:cNvPr>
          <p:cNvCxnSpPr>
            <a:cxnSpLocks/>
          </p:cNvCxnSpPr>
          <p:nvPr/>
        </p:nvCxnSpPr>
        <p:spPr>
          <a:xfrm>
            <a:off x="6428393" y="3107680"/>
            <a:ext cx="250434" cy="18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0477243-E3A9-0CAC-4C70-A4741750EE0E}"/>
              </a:ext>
            </a:extLst>
          </p:cNvPr>
          <p:cNvCxnSpPr>
            <a:cxnSpLocks/>
          </p:cNvCxnSpPr>
          <p:nvPr/>
        </p:nvCxnSpPr>
        <p:spPr>
          <a:xfrm>
            <a:off x="8744469" y="3104927"/>
            <a:ext cx="420129" cy="274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F1695A5-F82C-64D1-77CD-17EA180AAA7A}"/>
              </a:ext>
            </a:extLst>
          </p:cNvPr>
          <p:cNvSpPr txBox="1"/>
          <p:nvPr/>
        </p:nvSpPr>
        <p:spPr>
          <a:xfrm>
            <a:off x="2357048" y="974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5F9A6DC-7F00-0577-870D-D0F2EF2E3C9C}"/>
              </a:ext>
            </a:extLst>
          </p:cNvPr>
          <p:cNvSpPr txBox="1"/>
          <p:nvPr/>
        </p:nvSpPr>
        <p:spPr>
          <a:xfrm>
            <a:off x="1767525" y="1717472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0A4E819-A5D3-C4C8-0E6D-24A4C2B509C6}"/>
              </a:ext>
            </a:extLst>
          </p:cNvPr>
          <p:cNvCxnSpPr>
            <a:cxnSpLocks/>
          </p:cNvCxnSpPr>
          <p:nvPr/>
        </p:nvCxnSpPr>
        <p:spPr>
          <a:xfrm flipV="1">
            <a:off x="1070504" y="4806778"/>
            <a:ext cx="8271204" cy="1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3C8D905-A171-CAE4-6BC1-7C7B66CBDE40}"/>
              </a:ext>
            </a:extLst>
          </p:cNvPr>
          <p:cNvCxnSpPr>
            <a:cxnSpLocks/>
          </p:cNvCxnSpPr>
          <p:nvPr/>
        </p:nvCxnSpPr>
        <p:spPr>
          <a:xfrm>
            <a:off x="3354854" y="4822082"/>
            <a:ext cx="176540" cy="19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FCFD4C8-B722-6F8C-F8C5-A73B6C06CD0E}"/>
              </a:ext>
            </a:extLst>
          </p:cNvPr>
          <p:cNvCxnSpPr>
            <a:cxnSpLocks/>
          </p:cNvCxnSpPr>
          <p:nvPr/>
        </p:nvCxnSpPr>
        <p:spPr>
          <a:xfrm>
            <a:off x="6504803" y="4806778"/>
            <a:ext cx="169080" cy="20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3582286-394D-C7D4-31EB-849C2717F2B0}"/>
              </a:ext>
            </a:extLst>
          </p:cNvPr>
          <p:cNvCxnSpPr>
            <a:cxnSpLocks/>
          </p:cNvCxnSpPr>
          <p:nvPr/>
        </p:nvCxnSpPr>
        <p:spPr>
          <a:xfrm>
            <a:off x="9341708" y="4806778"/>
            <a:ext cx="321480" cy="29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55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D85F201-766E-CF82-0762-6849A4D8B842}"/>
              </a:ext>
            </a:extLst>
          </p:cNvPr>
          <p:cNvSpPr/>
          <p:nvPr/>
        </p:nvSpPr>
        <p:spPr>
          <a:xfrm>
            <a:off x="337750" y="253314"/>
            <a:ext cx="2238634" cy="10812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A8448C-6C4C-73AF-4A11-B46EFF9A7D71}"/>
              </a:ext>
            </a:extLst>
          </p:cNvPr>
          <p:cNvSpPr txBox="1"/>
          <p:nvPr/>
        </p:nvSpPr>
        <p:spPr>
          <a:xfrm>
            <a:off x="430426" y="333633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elencoEditori</a:t>
            </a:r>
            <a:endParaRPr lang="it-IT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A2F736-F7B9-99AB-3A7A-26127F11B7BA}"/>
              </a:ext>
            </a:extLst>
          </p:cNvPr>
          <p:cNvCxnSpPr>
            <a:cxnSpLocks/>
            <a:stCxn id="12" idx="1"/>
            <a:endCxn id="12" idx="3"/>
          </p:cNvCxnSpPr>
          <p:nvPr/>
        </p:nvCxnSpPr>
        <p:spPr>
          <a:xfrm>
            <a:off x="337750" y="793922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ABE7F9-06DF-B1A6-0CE1-9A4EBD9B128F}"/>
              </a:ext>
            </a:extLst>
          </p:cNvPr>
          <p:cNvSpPr txBox="1"/>
          <p:nvPr/>
        </p:nvSpPr>
        <p:spPr>
          <a:xfrm>
            <a:off x="430425" y="879561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elencoEditori.html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601C6E2-5138-8963-C48D-515219B587DD}"/>
              </a:ext>
            </a:extLst>
          </p:cNvPr>
          <p:cNvCxnSpPr>
            <a:cxnSpLocks/>
          </p:cNvCxnSpPr>
          <p:nvPr/>
        </p:nvCxnSpPr>
        <p:spPr>
          <a:xfrm>
            <a:off x="2576384" y="654681"/>
            <a:ext cx="1414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A4D49E-993D-024B-B3C4-8DFB2B948119}"/>
              </a:ext>
            </a:extLst>
          </p:cNvPr>
          <p:cNvSpPr txBox="1"/>
          <p:nvPr/>
        </p:nvSpPr>
        <p:spPr>
          <a:xfrm>
            <a:off x="3090733" y="456744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70A543-08E9-4B57-1C5F-674CC4C34FE5}"/>
              </a:ext>
            </a:extLst>
          </p:cNvPr>
          <p:cNvSpPr/>
          <p:nvPr/>
        </p:nvSpPr>
        <p:spPr>
          <a:xfrm>
            <a:off x="3991231" y="198113"/>
            <a:ext cx="2238634" cy="10812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1924E-BBC9-86CE-E917-D0DBF6F3C841}"/>
              </a:ext>
            </a:extLst>
          </p:cNvPr>
          <p:cNvSpPr txBox="1"/>
          <p:nvPr/>
        </p:nvSpPr>
        <p:spPr>
          <a:xfrm>
            <a:off x="4083907" y="278432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/editore/{id}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9D1BCE-4303-2BC6-E661-A96FF0E67947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91231" y="738721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B64EEF-5BEA-27D8-98ED-D2B4ACC8454D}"/>
              </a:ext>
            </a:extLst>
          </p:cNvPr>
          <p:cNvSpPr txBox="1"/>
          <p:nvPr/>
        </p:nvSpPr>
        <p:spPr>
          <a:xfrm>
            <a:off x="4083906" y="824360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editore.html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010080-E5BF-BC52-A7FF-7824684415FE}"/>
              </a:ext>
            </a:extLst>
          </p:cNvPr>
          <p:cNvSpPr txBox="1"/>
          <p:nvPr/>
        </p:nvSpPr>
        <p:spPr>
          <a:xfrm>
            <a:off x="2786449" y="738721"/>
            <a:ext cx="99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i="1" dirty="0"/>
              <a:t>Cliccando su uno specifico editore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45F8AF-E977-DA4E-D334-7A70D37927DF}"/>
              </a:ext>
            </a:extLst>
          </p:cNvPr>
          <p:cNvSpPr txBox="1"/>
          <p:nvPr/>
        </p:nvSpPr>
        <p:spPr>
          <a:xfrm>
            <a:off x="6322540" y="839751"/>
            <a:ext cx="229835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i="1" dirty="0"/>
              <a:t>Ogni editore ha la lista di </a:t>
            </a:r>
            <a:r>
              <a:rPr lang="it-IT" sz="1050" i="1" dirty="0" err="1"/>
              <a:t>variant</a:t>
            </a:r>
            <a:r>
              <a:rPr lang="it-IT" sz="1050" i="1" dirty="0"/>
              <a:t>, e può raggiungere la </a:t>
            </a:r>
            <a:r>
              <a:rPr lang="it-IT" sz="1050" i="1" dirty="0" err="1"/>
              <a:t>variant</a:t>
            </a:r>
            <a:r>
              <a:rPr lang="it-IT" sz="1050" i="1" dirty="0"/>
              <a:t> cliccandoci</a:t>
            </a:r>
          </a:p>
          <a:p>
            <a:endParaRPr lang="it-IT" sz="1050" i="1" dirty="0"/>
          </a:p>
          <a:p>
            <a:r>
              <a:rPr lang="it-IT" sz="1050" i="1" dirty="0"/>
              <a:t>(fare in modo che l’elenco di </a:t>
            </a:r>
            <a:r>
              <a:rPr lang="it-IT" sz="1050" i="1" dirty="0" err="1"/>
              <a:t>variant</a:t>
            </a:r>
            <a:r>
              <a:rPr lang="it-IT" sz="1050" i="1" dirty="0"/>
              <a:t> sia un template riutilizzabile)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1E1A69-CED2-6BBE-E2F9-CD52B12D185F}"/>
              </a:ext>
            </a:extLst>
          </p:cNvPr>
          <p:cNvCxnSpPr>
            <a:cxnSpLocks/>
          </p:cNvCxnSpPr>
          <p:nvPr/>
        </p:nvCxnSpPr>
        <p:spPr>
          <a:xfrm>
            <a:off x="6170141" y="702965"/>
            <a:ext cx="2646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E5CB4FB-3A59-F6B0-B964-ABE25AF5B69B}"/>
              </a:ext>
            </a:extLst>
          </p:cNvPr>
          <p:cNvSpPr txBox="1"/>
          <p:nvPr/>
        </p:nvSpPr>
        <p:spPr>
          <a:xfrm>
            <a:off x="7300268" y="492500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F914FB-FE85-215E-C35E-C6BD716D7D56}"/>
              </a:ext>
            </a:extLst>
          </p:cNvPr>
          <p:cNvSpPr/>
          <p:nvPr/>
        </p:nvSpPr>
        <p:spPr>
          <a:xfrm>
            <a:off x="8837138" y="198113"/>
            <a:ext cx="2238634" cy="10812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A268D0-6776-4CB7-0CDD-44C4DC117DC0}"/>
              </a:ext>
            </a:extLst>
          </p:cNvPr>
          <p:cNvSpPr txBox="1"/>
          <p:nvPr/>
        </p:nvSpPr>
        <p:spPr>
          <a:xfrm>
            <a:off x="8929814" y="278432"/>
            <a:ext cx="162079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variant</a:t>
            </a:r>
            <a:r>
              <a:rPr lang="it-IT" dirty="0"/>
              <a:t>/{id}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C15455-7DC5-778E-2693-1C9AABFC0FF7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8837138" y="738721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727D77A-FA85-25BE-AC6F-4A0F946215ED}"/>
              </a:ext>
            </a:extLst>
          </p:cNvPr>
          <p:cNvSpPr txBox="1"/>
          <p:nvPr/>
        </p:nvSpPr>
        <p:spPr>
          <a:xfrm>
            <a:off x="8929813" y="824360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variant.html</a:t>
            </a:r>
          </a:p>
        </p:txBody>
      </p:sp>
    </p:spTree>
    <p:extLst>
      <p:ext uri="{BB962C8B-B14F-4D97-AF65-F5344CB8AC3E}">
        <p14:creationId xmlns:p14="http://schemas.microsoft.com/office/powerpoint/2010/main" val="510742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601C6E2-5138-8963-C48D-515219B587DD}"/>
              </a:ext>
            </a:extLst>
          </p:cNvPr>
          <p:cNvCxnSpPr>
            <a:cxnSpLocks/>
          </p:cNvCxnSpPr>
          <p:nvPr/>
        </p:nvCxnSpPr>
        <p:spPr>
          <a:xfrm>
            <a:off x="2576384" y="654681"/>
            <a:ext cx="1414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A4D49E-993D-024B-B3C4-8DFB2B948119}"/>
              </a:ext>
            </a:extLst>
          </p:cNvPr>
          <p:cNvSpPr txBox="1"/>
          <p:nvPr/>
        </p:nvSpPr>
        <p:spPr>
          <a:xfrm>
            <a:off x="3090733" y="456744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010080-E5BF-BC52-A7FF-7824684415FE}"/>
              </a:ext>
            </a:extLst>
          </p:cNvPr>
          <p:cNvSpPr txBox="1"/>
          <p:nvPr/>
        </p:nvSpPr>
        <p:spPr>
          <a:xfrm>
            <a:off x="2786449" y="738721"/>
            <a:ext cx="99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i="1" dirty="0"/>
              <a:t>Cliccando su uno specifico editore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F914FB-FE85-215E-C35E-C6BD716D7D56}"/>
              </a:ext>
            </a:extLst>
          </p:cNvPr>
          <p:cNvSpPr/>
          <p:nvPr/>
        </p:nvSpPr>
        <p:spPr>
          <a:xfrm>
            <a:off x="3978872" y="198113"/>
            <a:ext cx="2238634" cy="10812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A268D0-6776-4CB7-0CDD-44C4DC117DC0}"/>
              </a:ext>
            </a:extLst>
          </p:cNvPr>
          <p:cNvSpPr txBox="1"/>
          <p:nvPr/>
        </p:nvSpPr>
        <p:spPr>
          <a:xfrm>
            <a:off x="4071548" y="278432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variant</a:t>
            </a:r>
            <a:r>
              <a:rPr lang="it-IT" dirty="0"/>
              <a:t>/{id}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C15455-7DC5-778E-2693-1C9AABFC0FF7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3978872" y="738721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727D77A-FA85-25BE-AC6F-4A0F946215ED}"/>
              </a:ext>
            </a:extLst>
          </p:cNvPr>
          <p:cNvSpPr txBox="1"/>
          <p:nvPr/>
        </p:nvSpPr>
        <p:spPr>
          <a:xfrm>
            <a:off x="4071547" y="824360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variant.html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CDDFA8-B230-27BF-0261-1D00D1F40610}"/>
              </a:ext>
            </a:extLst>
          </p:cNvPr>
          <p:cNvSpPr/>
          <p:nvPr/>
        </p:nvSpPr>
        <p:spPr>
          <a:xfrm>
            <a:off x="337751" y="198113"/>
            <a:ext cx="2238634" cy="10812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CD0B6-5D76-4A9A-1FFB-05CD8CACDB55}"/>
              </a:ext>
            </a:extLst>
          </p:cNvPr>
          <p:cNvSpPr txBox="1"/>
          <p:nvPr/>
        </p:nvSpPr>
        <p:spPr>
          <a:xfrm>
            <a:off x="430427" y="278432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elencoVariants</a:t>
            </a:r>
            <a:endParaRPr lang="it-IT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589A6-84F1-DA88-3656-9EF821135131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337751" y="738721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895334-F922-E1D1-FC1A-BA1934ACAE6A}"/>
              </a:ext>
            </a:extLst>
          </p:cNvPr>
          <p:cNvSpPr txBox="1"/>
          <p:nvPr/>
        </p:nvSpPr>
        <p:spPr>
          <a:xfrm>
            <a:off x="430426" y="824360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elencoVariants.html</a:t>
            </a:r>
          </a:p>
        </p:txBody>
      </p:sp>
    </p:spTree>
    <p:extLst>
      <p:ext uri="{BB962C8B-B14F-4D97-AF65-F5344CB8AC3E}">
        <p14:creationId xmlns:p14="http://schemas.microsoft.com/office/powerpoint/2010/main" val="190968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601C6E2-5138-8963-C48D-515219B587DD}"/>
              </a:ext>
            </a:extLst>
          </p:cNvPr>
          <p:cNvCxnSpPr>
            <a:cxnSpLocks/>
          </p:cNvCxnSpPr>
          <p:nvPr/>
        </p:nvCxnSpPr>
        <p:spPr>
          <a:xfrm>
            <a:off x="2576384" y="654681"/>
            <a:ext cx="1414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A4D49E-993D-024B-B3C4-8DFB2B948119}"/>
              </a:ext>
            </a:extLst>
          </p:cNvPr>
          <p:cNvSpPr txBox="1"/>
          <p:nvPr/>
        </p:nvSpPr>
        <p:spPr>
          <a:xfrm>
            <a:off x="3090733" y="456744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010080-E5BF-BC52-A7FF-7824684415FE}"/>
              </a:ext>
            </a:extLst>
          </p:cNvPr>
          <p:cNvSpPr txBox="1"/>
          <p:nvPr/>
        </p:nvSpPr>
        <p:spPr>
          <a:xfrm>
            <a:off x="2786449" y="738721"/>
            <a:ext cx="99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i="1" dirty="0"/>
              <a:t>Cliccando su uno specifico editore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F914FB-FE85-215E-C35E-C6BD716D7D56}"/>
              </a:ext>
            </a:extLst>
          </p:cNvPr>
          <p:cNvSpPr/>
          <p:nvPr/>
        </p:nvSpPr>
        <p:spPr>
          <a:xfrm>
            <a:off x="3978872" y="198113"/>
            <a:ext cx="2238634" cy="10812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A268D0-6776-4CB7-0CDD-44C4DC117DC0}"/>
              </a:ext>
            </a:extLst>
          </p:cNvPr>
          <p:cNvSpPr txBox="1"/>
          <p:nvPr/>
        </p:nvSpPr>
        <p:spPr>
          <a:xfrm>
            <a:off x="4071548" y="278432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/manga/{id}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C15455-7DC5-778E-2693-1C9AABFC0FF7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3978872" y="738721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727D77A-FA85-25BE-AC6F-4A0F946215ED}"/>
              </a:ext>
            </a:extLst>
          </p:cNvPr>
          <p:cNvSpPr txBox="1"/>
          <p:nvPr/>
        </p:nvSpPr>
        <p:spPr>
          <a:xfrm>
            <a:off x="4071547" y="824360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manga.html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CDDFA8-B230-27BF-0261-1D00D1F40610}"/>
              </a:ext>
            </a:extLst>
          </p:cNvPr>
          <p:cNvSpPr/>
          <p:nvPr/>
        </p:nvSpPr>
        <p:spPr>
          <a:xfrm>
            <a:off x="337751" y="198113"/>
            <a:ext cx="2238634" cy="10812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CD0B6-5D76-4A9A-1FFB-05CD8CACDB55}"/>
              </a:ext>
            </a:extLst>
          </p:cNvPr>
          <p:cNvSpPr txBox="1"/>
          <p:nvPr/>
        </p:nvSpPr>
        <p:spPr>
          <a:xfrm>
            <a:off x="430427" y="278432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elencoManga</a:t>
            </a:r>
            <a:endParaRPr lang="it-IT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589A6-84F1-DA88-3656-9EF821135131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337751" y="738721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895334-F922-E1D1-FC1A-BA1934ACAE6A}"/>
              </a:ext>
            </a:extLst>
          </p:cNvPr>
          <p:cNvSpPr txBox="1"/>
          <p:nvPr/>
        </p:nvSpPr>
        <p:spPr>
          <a:xfrm>
            <a:off x="430426" y="824360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elencoManga.html</a:t>
            </a:r>
          </a:p>
        </p:txBody>
      </p:sp>
    </p:spTree>
    <p:extLst>
      <p:ext uri="{BB962C8B-B14F-4D97-AF65-F5344CB8AC3E}">
        <p14:creationId xmlns:p14="http://schemas.microsoft.com/office/powerpoint/2010/main" val="57524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601C6E2-5138-8963-C48D-515219B587DD}"/>
              </a:ext>
            </a:extLst>
          </p:cNvPr>
          <p:cNvCxnSpPr>
            <a:cxnSpLocks/>
          </p:cNvCxnSpPr>
          <p:nvPr/>
        </p:nvCxnSpPr>
        <p:spPr>
          <a:xfrm>
            <a:off x="2576384" y="654681"/>
            <a:ext cx="1414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A4D49E-993D-024B-B3C4-8DFB2B948119}"/>
              </a:ext>
            </a:extLst>
          </p:cNvPr>
          <p:cNvSpPr txBox="1"/>
          <p:nvPr/>
        </p:nvSpPr>
        <p:spPr>
          <a:xfrm>
            <a:off x="3090733" y="456744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010080-E5BF-BC52-A7FF-7824684415FE}"/>
              </a:ext>
            </a:extLst>
          </p:cNvPr>
          <p:cNvSpPr txBox="1"/>
          <p:nvPr/>
        </p:nvSpPr>
        <p:spPr>
          <a:xfrm>
            <a:off x="2786449" y="738721"/>
            <a:ext cx="99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i="1" dirty="0"/>
              <a:t>Cliccando su editore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F914FB-FE85-215E-C35E-C6BD716D7D56}"/>
              </a:ext>
            </a:extLst>
          </p:cNvPr>
          <p:cNvSpPr/>
          <p:nvPr/>
        </p:nvSpPr>
        <p:spPr>
          <a:xfrm>
            <a:off x="337749" y="114073"/>
            <a:ext cx="2238634" cy="10812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A268D0-6776-4CB7-0CDD-44C4DC117DC0}"/>
              </a:ext>
            </a:extLst>
          </p:cNvPr>
          <p:cNvSpPr txBox="1"/>
          <p:nvPr/>
        </p:nvSpPr>
        <p:spPr>
          <a:xfrm>
            <a:off x="430425" y="194392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variant</a:t>
            </a:r>
            <a:r>
              <a:rPr lang="it-IT" dirty="0"/>
              <a:t>/{id}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C15455-7DC5-778E-2693-1C9AABFC0FF7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337749" y="654681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727D77A-FA85-25BE-AC6F-4A0F946215ED}"/>
              </a:ext>
            </a:extLst>
          </p:cNvPr>
          <p:cNvSpPr txBox="1"/>
          <p:nvPr/>
        </p:nvSpPr>
        <p:spPr>
          <a:xfrm>
            <a:off x="430424" y="740320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variant.html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301FB6-267E-8ADC-CD69-7E9D423406BA}"/>
              </a:ext>
            </a:extLst>
          </p:cNvPr>
          <p:cNvSpPr/>
          <p:nvPr/>
        </p:nvSpPr>
        <p:spPr>
          <a:xfrm>
            <a:off x="3991231" y="109898"/>
            <a:ext cx="2238634" cy="10812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E9728-D12F-B64B-A566-AC74C31F2A7B}"/>
              </a:ext>
            </a:extLst>
          </p:cNvPr>
          <p:cNvSpPr txBox="1"/>
          <p:nvPr/>
        </p:nvSpPr>
        <p:spPr>
          <a:xfrm>
            <a:off x="4083907" y="190217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/editore/{id}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C78EE9-52FF-B185-5225-DFACAA82EF59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91231" y="650506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8B705B-3C5C-393A-347D-49CC7C06567D}"/>
              </a:ext>
            </a:extLst>
          </p:cNvPr>
          <p:cNvSpPr txBox="1"/>
          <p:nvPr/>
        </p:nvSpPr>
        <p:spPr>
          <a:xfrm>
            <a:off x="4083906" y="736145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variant.html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80FECB-CB68-F04A-FAFF-7D79C94BE301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576383" y="1191114"/>
            <a:ext cx="1414848" cy="85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64D157A-9E57-130B-E951-0F49F4390642}"/>
              </a:ext>
            </a:extLst>
          </p:cNvPr>
          <p:cNvSpPr txBox="1"/>
          <p:nvPr/>
        </p:nvSpPr>
        <p:spPr>
          <a:xfrm>
            <a:off x="3272993" y="1469256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4E9C4D-570E-90C2-FD92-ED0BED863C1F}"/>
              </a:ext>
            </a:extLst>
          </p:cNvPr>
          <p:cNvSpPr txBox="1"/>
          <p:nvPr/>
        </p:nvSpPr>
        <p:spPr>
          <a:xfrm>
            <a:off x="2664426" y="1632871"/>
            <a:ext cx="99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i="1" dirty="0"/>
              <a:t>Cliccando su serie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85F30-812D-F5DD-6BCC-9A9539A63E65}"/>
              </a:ext>
            </a:extLst>
          </p:cNvPr>
          <p:cNvSpPr/>
          <p:nvPr/>
        </p:nvSpPr>
        <p:spPr>
          <a:xfrm>
            <a:off x="3991231" y="1504152"/>
            <a:ext cx="2238634" cy="10812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164229-D555-9D55-5009-94C155B7C6D2}"/>
              </a:ext>
            </a:extLst>
          </p:cNvPr>
          <p:cNvSpPr txBox="1"/>
          <p:nvPr/>
        </p:nvSpPr>
        <p:spPr>
          <a:xfrm>
            <a:off x="4083907" y="1584471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/manga/{id}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9D2630-165A-9454-F7BF-8A388D0C38BD}"/>
              </a:ext>
            </a:extLst>
          </p:cNvPr>
          <p:cNvCxnSpPr>
            <a:cxnSpLocks/>
            <a:stCxn id="15" idx="1"/>
            <a:endCxn id="15" idx="3"/>
          </p:cNvCxnSpPr>
          <p:nvPr/>
        </p:nvCxnSpPr>
        <p:spPr>
          <a:xfrm>
            <a:off x="3991231" y="2044760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83EC62-CF63-F8C1-9AB1-461D3379A720}"/>
              </a:ext>
            </a:extLst>
          </p:cNvPr>
          <p:cNvSpPr txBox="1"/>
          <p:nvPr/>
        </p:nvSpPr>
        <p:spPr>
          <a:xfrm>
            <a:off x="4083906" y="2130399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variant.html</a:t>
            </a:r>
          </a:p>
        </p:txBody>
      </p:sp>
    </p:spTree>
    <p:extLst>
      <p:ext uri="{BB962C8B-B14F-4D97-AF65-F5344CB8AC3E}">
        <p14:creationId xmlns:p14="http://schemas.microsoft.com/office/powerpoint/2010/main" val="357689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71A948-D50F-AE53-E985-72D82562A5D3}"/>
              </a:ext>
            </a:extLst>
          </p:cNvPr>
          <p:cNvSpPr/>
          <p:nvPr/>
        </p:nvSpPr>
        <p:spPr>
          <a:xfrm>
            <a:off x="302739" y="216649"/>
            <a:ext cx="2238634" cy="10812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EB904C-363D-3535-B4DE-A394A1A9FB87}"/>
              </a:ext>
            </a:extLst>
          </p:cNvPr>
          <p:cNvSpPr txBox="1"/>
          <p:nvPr/>
        </p:nvSpPr>
        <p:spPr>
          <a:xfrm>
            <a:off x="395415" y="296968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/manga/{id}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66677A-DE48-0CC8-A464-1B6B049BB7EC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302739" y="757257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64A4C5-CC9D-9473-3FC7-B25DC26BDA9E}"/>
              </a:ext>
            </a:extLst>
          </p:cNvPr>
          <p:cNvSpPr txBox="1"/>
          <p:nvPr/>
        </p:nvSpPr>
        <p:spPr>
          <a:xfrm>
            <a:off x="395414" y="842896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manga.html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7909C-430F-035C-091D-9DBBD3D2A048}"/>
              </a:ext>
            </a:extLst>
          </p:cNvPr>
          <p:cNvSpPr txBox="1"/>
          <p:nvPr/>
        </p:nvSpPr>
        <p:spPr>
          <a:xfrm>
            <a:off x="1653741" y="1938237"/>
            <a:ext cx="229835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i="1" dirty="0"/>
              <a:t>Puoi cliccare sulle </a:t>
            </a:r>
            <a:r>
              <a:rPr lang="it-IT" sz="1050" i="1" dirty="0" err="1"/>
              <a:t>variant</a:t>
            </a:r>
            <a:r>
              <a:rPr lang="it-IT" sz="1050" i="1" dirty="0"/>
              <a:t> collegate a lui, nel model di elencoVariant.html ci metti le </a:t>
            </a:r>
            <a:r>
              <a:rPr lang="it-IT" sz="1050" i="1" dirty="0" err="1"/>
              <a:t>variant</a:t>
            </a:r>
            <a:r>
              <a:rPr lang="it-IT" sz="1050" i="1" dirty="0"/>
              <a:t> cercate nel modo giusto.</a:t>
            </a:r>
            <a:br>
              <a:rPr lang="it-IT" sz="1050" i="1" dirty="0"/>
            </a:br>
            <a:r>
              <a:rPr lang="it-IT" sz="1050" i="1" dirty="0"/>
              <a:t>Sono tante, ci clicco su una e arrivo a /</a:t>
            </a:r>
            <a:r>
              <a:rPr lang="it-IT" sz="1050" i="1" dirty="0" err="1"/>
              <a:t>variant</a:t>
            </a:r>
            <a:r>
              <a:rPr lang="it-IT" sz="1050" i="1" dirty="0"/>
              <a:t>/{id} corrispondente.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17F9EC-1F89-AE37-888F-69086A19EE10}"/>
              </a:ext>
            </a:extLst>
          </p:cNvPr>
          <p:cNvCxnSpPr>
            <a:cxnSpLocks/>
          </p:cNvCxnSpPr>
          <p:nvPr/>
        </p:nvCxnSpPr>
        <p:spPr>
          <a:xfrm>
            <a:off x="2541373" y="1297865"/>
            <a:ext cx="1815413" cy="100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0FAAC8-5AAB-932C-F86B-4D0FA2D1E92E}"/>
              </a:ext>
            </a:extLst>
          </p:cNvPr>
          <p:cNvSpPr txBox="1"/>
          <p:nvPr/>
        </p:nvSpPr>
        <p:spPr>
          <a:xfrm>
            <a:off x="3418701" y="1636815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F68B14-1FAC-33E9-436E-91D628AB700F}"/>
              </a:ext>
            </a:extLst>
          </p:cNvPr>
          <p:cNvSpPr/>
          <p:nvPr/>
        </p:nvSpPr>
        <p:spPr>
          <a:xfrm>
            <a:off x="4377377" y="1802717"/>
            <a:ext cx="3240563" cy="10812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28B0A5-BEFB-6FCE-4F55-C2714DFFF77C}"/>
              </a:ext>
            </a:extLst>
          </p:cNvPr>
          <p:cNvSpPr txBox="1"/>
          <p:nvPr/>
        </p:nvSpPr>
        <p:spPr>
          <a:xfrm>
            <a:off x="4470053" y="1883036"/>
            <a:ext cx="254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variant</a:t>
            </a:r>
            <a:r>
              <a:rPr lang="it-IT" dirty="0"/>
              <a:t>/{id}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F79E7D-1E78-2E71-61FB-6A2702DE8138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4377377" y="2343325"/>
            <a:ext cx="32405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AC9444-944B-7C1E-8984-DB710EC3018E}"/>
              </a:ext>
            </a:extLst>
          </p:cNvPr>
          <p:cNvSpPr txBox="1"/>
          <p:nvPr/>
        </p:nvSpPr>
        <p:spPr>
          <a:xfrm>
            <a:off x="4470053" y="2428964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elencoVariant.html</a:t>
            </a:r>
          </a:p>
        </p:txBody>
      </p:sp>
    </p:spTree>
    <p:extLst>
      <p:ext uri="{BB962C8B-B14F-4D97-AF65-F5344CB8AC3E}">
        <p14:creationId xmlns:p14="http://schemas.microsoft.com/office/powerpoint/2010/main" val="3736550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253</Words>
  <Application>Microsoft Office PowerPoint</Application>
  <PresentationFormat>Widescreen</PresentationFormat>
  <Paragraphs>72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RICCARDO MORETTI</dc:creator>
  <cp:lastModifiedBy>RICCARDO MORETTI</cp:lastModifiedBy>
  <cp:revision>19</cp:revision>
  <dcterms:created xsi:type="dcterms:W3CDTF">2024-06-24T15:33:47Z</dcterms:created>
  <dcterms:modified xsi:type="dcterms:W3CDTF">2024-06-27T10:32:27Z</dcterms:modified>
</cp:coreProperties>
</file>