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7681-AB1A-737A-402F-87BE609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5ACD-7EC8-92AB-D427-41ADDB872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AED6-E073-431E-2CD8-CF66804B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6876-F35C-F35F-FF48-B623832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AB4D-50EF-F3F1-2D24-40BF1D06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1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5259-A8A8-D78A-206B-DAD237E5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DAB44-3B75-C83A-F768-1E767309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D3A2-6FA3-E522-AB37-6746BDE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4C4A-C42D-D656-E3D8-B1F8673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8076-EF40-2B1D-8107-500714E9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1D06-10E8-4ABD-B7C2-27E0B91D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70A2B-877E-C288-A22F-C1F2C838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99F9-2261-356C-D0B7-9ABA924F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1721-8097-83F9-E9BD-54A5EBBE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5689-8634-C84B-AE69-FB1E1ACB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B77-3032-9FCE-8AC0-026A496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DE6-EA66-069D-07E6-2018D2E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F64C-B038-4B8F-6543-20A423C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D454-E0E9-10A2-386D-3A5F32FF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2F09-5A28-B079-D035-E1E613D0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8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F0CF-5E50-D883-B3EE-18E53D85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B267-983F-78E9-79EB-AEEB2FCC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985E-9764-4DCC-E7A1-EA499E05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9FD6-A28A-164B-5489-45CA85D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67D7-96C5-14FF-B5C1-CCC1F7E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D89-564C-6BA5-9EDD-D13F3D9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2CF5-BDB0-7276-97B7-7BBAB26AC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2739-9F8F-3F10-6F7C-F19BE403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8084-87C3-26F5-1AF2-637729D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14E6-1298-2356-EC9F-9D630558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C0DA6-FCD9-0779-C69F-51F341A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915-DA4C-3248-80DC-8B20D439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07FE-2788-C121-7994-139BE731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72E5-11B6-56BF-E959-6FD88953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B1F2-8B98-DA68-AEA0-40E7D8A31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DB7B-DC55-747B-BD3E-6D98BCD3F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EFAED-D2EC-80C8-51DF-554DAB09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469B5-F0B1-5640-724A-589D358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2AE90-D306-9F98-1E62-A8FAC7B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9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0E-E68D-6824-3165-CE1FEDA1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4B21-37B8-F7F4-9139-0E52D897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5A898-12B0-2621-3942-678B602E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7C29C-308A-2240-DF70-04DB4A51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3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B4EAD-60D6-1D3A-8FE5-AE5D795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09A21-5C6F-D9F6-E79A-A47520EE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93B1-9881-9EDD-4D8F-EEB381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54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2DE-357A-1726-B80B-15BFE26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C3FE-F4CF-FD68-0AB1-1A41FEED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178C-EF4B-87F1-77D8-7253ED7A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54A5-0CDE-0D7F-08B1-5A1E87D1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36F9-531B-69E3-24D6-1DE3196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317B-28CD-651E-1E9C-D0C644B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1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653-DDE6-7707-C2AB-0A8BE2E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9DA51-6690-2912-23EA-FBF221FA8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8572-8AD1-73CB-D5D4-9C81A8B6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AE1D-690E-ED60-2EA6-551AF33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CFAD0-D0F9-2423-5346-CD523B92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59A6-1510-678A-62C4-5F02445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8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1DCC-C683-9262-EA96-B3F5D73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0FCB-CBFF-8D61-CE68-E30001BC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C7FF-2E18-9A60-E161-C62BC952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24E0-BCDE-4769-BC83-AF210411CDE1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6244-DB70-F67B-67DA-D07C9AC1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9696-844B-AEB1-5705-DFBF7F39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B90E5-1640-EF4A-9EAA-7037E53F9DAA}"/>
              </a:ext>
            </a:extLst>
          </p:cNvPr>
          <p:cNvSpPr/>
          <p:nvPr/>
        </p:nvSpPr>
        <p:spPr>
          <a:xfrm>
            <a:off x="420129" y="296562"/>
            <a:ext cx="1674341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A3384-6E23-1EA1-229A-8C6976E070A5}"/>
              </a:ext>
            </a:extLst>
          </p:cNvPr>
          <p:cNvSpPr txBox="1"/>
          <p:nvPr/>
        </p:nvSpPr>
        <p:spPr>
          <a:xfrm>
            <a:off x="512805" y="376881"/>
            <a:ext cx="1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24DA6-0013-6C63-717A-12E657B726C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20129" y="837170"/>
            <a:ext cx="1674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7ABC0-924D-D34A-8E30-5307876CA865}"/>
              </a:ext>
            </a:extLst>
          </p:cNvPr>
          <p:cNvSpPr txBox="1"/>
          <p:nvPr/>
        </p:nvSpPr>
        <p:spPr>
          <a:xfrm>
            <a:off x="512805" y="92280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Index.html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062415" y="296562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3155091" y="37688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062415" y="83717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3155090" y="92280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4834D-C4CF-54AF-60C0-C09EE2969C0A}"/>
              </a:ext>
            </a:extLst>
          </p:cNvPr>
          <p:cNvSpPr/>
          <p:nvPr/>
        </p:nvSpPr>
        <p:spPr>
          <a:xfrm>
            <a:off x="2537252" y="1808206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73BBC-0FB4-EF2D-5CCC-BE934A2D3846}"/>
              </a:ext>
            </a:extLst>
          </p:cNvPr>
          <p:cNvSpPr txBox="1"/>
          <p:nvPr/>
        </p:nvSpPr>
        <p:spPr>
          <a:xfrm>
            <a:off x="2629928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B6DE4A-D4CB-8157-20F3-2E5E7B4B6E04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2537252" y="234881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8D460-C39E-1FBB-20C4-E62C9E6A15DD}"/>
              </a:ext>
            </a:extLst>
          </p:cNvPr>
          <p:cNvSpPr txBox="1"/>
          <p:nvPr/>
        </p:nvSpPr>
        <p:spPr>
          <a:xfrm>
            <a:off x="2629927" y="243445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71FFA-88D8-92EB-9741-87784C7A2313}"/>
              </a:ext>
            </a:extLst>
          </p:cNvPr>
          <p:cNvSpPr/>
          <p:nvPr/>
        </p:nvSpPr>
        <p:spPr>
          <a:xfrm>
            <a:off x="548845" y="5012666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DA9E4-176D-6D26-C7E2-AE5445B8400F}"/>
              </a:ext>
            </a:extLst>
          </p:cNvPr>
          <p:cNvSpPr txBox="1"/>
          <p:nvPr/>
        </p:nvSpPr>
        <p:spPr>
          <a:xfrm>
            <a:off x="641521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C09FED-48A8-66A1-3E57-813CFFE4F82A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548845" y="555327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3AEF9D-0AEA-3FDD-878C-F84CF35DB569}"/>
              </a:ext>
            </a:extLst>
          </p:cNvPr>
          <p:cNvSpPr txBox="1"/>
          <p:nvPr/>
        </p:nvSpPr>
        <p:spPr>
          <a:xfrm>
            <a:off x="641520" y="563891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D554E-EAF2-DE56-BB90-FB320E64DF14}"/>
              </a:ext>
            </a:extLst>
          </p:cNvPr>
          <p:cNvCxnSpPr/>
          <p:nvPr/>
        </p:nvCxnSpPr>
        <p:spPr>
          <a:xfrm>
            <a:off x="2094470" y="636373"/>
            <a:ext cx="967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DDDE7-7C53-31D2-49C5-A5DEAD05C5F1}"/>
              </a:ext>
            </a:extLst>
          </p:cNvPr>
          <p:cNvCxnSpPr>
            <a:cxnSpLocks/>
          </p:cNvCxnSpPr>
          <p:nvPr/>
        </p:nvCxnSpPr>
        <p:spPr>
          <a:xfrm>
            <a:off x="2094470" y="1122405"/>
            <a:ext cx="64873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50109-EBF8-EB41-3DA6-67EB7A917248}"/>
              </a:ext>
            </a:extLst>
          </p:cNvPr>
          <p:cNvCxnSpPr>
            <a:cxnSpLocks/>
          </p:cNvCxnSpPr>
          <p:nvPr/>
        </p:nvCxnSpPr>
        <p:spPr>
          <a:xfrm>
            <a:off x="1070504" y="1372860"/>
            <a:ext cx="0" cy="36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62D31C-1F79-053C-1CAB-CD2D9BE75AFA}"/>
              </a:ext>
            </a:extLst>
          </p:cNvPr>
          <p:cNvSpPr txBox="1"/>
          <p:nvPr/>
        </p:nvSpPr>
        <p:spPr>
          <a:xfrm>
            <a:off x="2385367" y="4384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63B759-1886-BA64-7876-F1DF2C06CCC2}"/>
              </a:ext>
            </a:extLst>
          </p:cNvPr>
          <p:cNvSpPr txBox="1"/>
          <p:nvPr/>
        </p:nvSpPr>
        <p:spPr>
          <a:xfrm>
            <a:off x="2305050" y="124975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CC791C-3229-69E5-EA47-EBA2B2814C95}"/>
              </a:ext>
            </a:extLst>
          </p:cNvPr>
          <p:cNvSpPr txBox="1"/>
          <p:nvPr/>
        </p:nvSpPr>
        <p:spPr>
          <a:xfrm>
            <a:off x="992758" y="2066553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72722-6240-9101-E21F-9B659555BFFE}"/>
              </a:ext>
            </a:extLst>
          </p:cNvPr>
          <p:cNvSpPr/>
          <p:nvPr/>
        </p:nvSpPr>
        <p:spPr>
          <a:xfrm>
            <a:off x="6096000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253E6-BD81-F348-ECC0-04307E37BBB8}"/>
              </a:ext>
            </a:extLst>
          </p:cNvPr>
          <p:cNvSpPr txBox="1"/>
          <p:nvPr/>
        </p:nvSpPr>
        <p:spPr>
          <a:xfrm>
            <a:off x="6188676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aggiungiEditore</a:t>
            </a:r>
            <a:endParaRPr lang="it-IT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CE7CD3-F095-09D3-AF15-3E95E26A3E9E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096000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772B61-91B7-D123-0F36-F566A2E8864C}"/>
              </a:ext>
            </a:extLst>
          </p:cNvPr>
          <p:cNvSpPr txBox="1"/>
          <p:nvPr/>
        </p:nvSpPr>
        <p:spPr>
          <a:xfrm>
            <a:off x="6188675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aggiungiEditore.html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F5C9A-39CF-5002-9A4A-04F15E5FC6E4}"/>
              </a:ext>
            </a:extLst>
          </p:cNvPr>
          <p:cNvCxnSpPr>
            <a:cxnSpLocks/>
          </p:cNvCxnSpPr>
          <p:nvPr/>
        </p:nvCxnSpPr>
        <p:spPr>
          <a:xfrm>
            <a:off x="2094470" y="224711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2EBF36-B19E-6CD5-9E78-D28998BC30C9}"/>
              </a:ext>
            </a:extLst>
          </p:cNvPr>
          <p:cNvCxnSpPr>
            <a:cxnSpLocks/>
          </p:cNvCxnSpPr>
          <p:nvPr/>
        </p:nvCxnSpPr>
        <p:spPr>
          <a:xfrm>
            <a:off x="5980670" y="224711"/>
            <a:ext cx="333633" cy="3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BB857A-81CB-DA2D-85CC-F1E16AE5BEE0}"/>
              </a:ext>
            </a:extLst>
          </p:cNvPr>
          <p:cNvCxnSpPr>
            <a:cxnSpLocks/>
          </p:cNvCxnSpPr>
          <p:nvPr/>
        </p:nvCxnSpPr>
        <p:spPr>
          <a:xfrm flipV="1">
            <a:off x="1973992" y="202287"/>
            <a:ext cx="120476" cy="8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5E924-98F9-58B8-3CAF-C1946A14BF1B}"/>
              </a:ext>
            </a:extLst>
          </p:cNvPr>
          <p:cNvSpPr/>
          <p:nvPr/>
        </p:nvSpPr>
        <p:spPr>
          <a:xfrm>
            <a:off x="7416116" y="180820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C9D5B2-9124-4596-46EB-8C91D139C969}"/>
              </a:ext>
            </a:extLst>
          </p:cNvPr>
          <p:cNvSpPr txBox="1"/>
          <p:nvPr/>
        </p:nvSpPr>
        <p:spPr>
          <a:xfrm>
            <a:off x="7508792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rimuoviEditore</a:t>
            </a:r>
            <a:endParaRPr lang="it-IT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E84A01-4E35-5C43-18BD-4E10A8DFE47E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7416116" y="234881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89AD8-AEFC-AEF5-8355-B96C38028D50}"/>
              </a:ext>
            </a:extLst>
          </p:cNvPr>
          <p:cNvSpPr txBox="1"/>
          <p:nvPr/>
        </p:nvSpPr>
        <p:spPr>
          <a:xfrm>
            <a:off x="7508791" y="243445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rimuoviEditore.html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3DF2FB-282D-264F-F96A-0060D3698CDD}"/>
              </a:ext>
            </a:extLst>
          </p:cNvPr>
          <p:cNvCxnSpPr>
            <a:cxnSpLocks/>
          </p:cNvCxnSpPr>
          <p:nvPr/>
        </p:nvCxnSpPr>
        <p:spPr>
          <a:xfrm flipV="1">
            <a:off x="5980668" y="202073"/>
            <a:ext cx="3027408" cy="2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65415-362C-E59E-7BB9-17D228566F49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0" cy="15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3DAA9B-8D47-D882-94E0-E685106CBF7E}"/>
              </a:ext>
            </a:extLst>
          </p:cNvPr>
          <p:cNvSpPr/>
          <p:nvPr/>
        </p:nvSpPr>
        <p:spPr>
          <a:xfrm>
            <a:off x="9584729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901807-3D0C-546B-520A-8D8A56437127}"/>
              </a:ext>
            </a:extLst>
          </p:cNvPr>
          <p:cNvSpPr txBox="1"/>
          <p:nvPr/>
        </p:nvSpPr>
        <p:spPr>
          <a:xfrm>
            <a:off x="9677405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modificaEditore</a:t>
            </a:r>
            <a:endParaRPr lang="it-IT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EDB2ED-691A-32B9-D883-D9067DE90D2F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9584729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AC6DD3-6123-FB46-8F5D-011756478A71}"/>
              </a:ext>
            </a:extLst>
          </p:cNvPr>
          <p:cNvSpPr txBox="1"/>
          <p:nvPr/>
        </p:nvSpPr>
        <p:spPr>
          <a:xfrm>
            <a:off x="9677404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modificaEditore.html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4ECBE4-4C73-A3FA-A9B2-C55935532DB2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576653" cy="3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010ABF-46C5-A34C-0387-E6F6A3CBA0E7}"/>
              </a:ext>
            </a:extLst>
          </p:cNvPr>
          <p:cNvSpPr/>
          <p:nvPr/>
        </p:nvSpPr>
        <p:spPr>
          <a:xfrm>
            <a:off x="2650522" y="3299885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B0EF6-CFDA-3CCA-9A4C-51ADD43ECF3D}"/>
              </a:ext>
            </a:extLst>
          </p:cNvPr>
          <p:cNvSpPr txBox="1"/>
          <p:nvPr/>
        </p:nvSpPr>
        <p:spPr>
          <a:xfrm>
            <a:off x="2743198" y="3380204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aggiungiVariant</a:t>
            </a:r>
            <a:endParaRPr lang="it-IT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76C6A-7A02-E701-8AB0-F5735AA22FA9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2650522" y="3840493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AB4A65-37D7-9ADB-D614-98EBAFBE9241}"/>
              </a:ext>
            </a:extLst>
          </p:cNvPr>
          <p:cNvSpPr txBox="1"/>
          <p:nvPr/>
        </p:nvSpPr>
        <p:spPr>
          <a:xfrm>
            <a:off x="2743197" y="3926132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aggiungiVariant.html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A3E22A-7459-8F88-B53B-FADEC7C2302D}"/>
              </a:ext>
            </a:extLst>
          </p:cNvPr>
          <p:cNvSpPr/>
          <p:nvPr/>
        </p:nvSpPr>
        <p:spPr>
          <a:xfrm>
            <a:off x="5907560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8D1EC-6579-139D-75AE-014636ABE5C0}"/>
              </a:ext>
            </a:extLst>
          </p:cNvPr>
          <p:cNvSpPr txBox="1"/>
          <p:nvPr/>
        </p:nvSpPr>
        <p:spPr>
          <a:xfrm>
            <a:off x="6000236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rimuoviVariant</a:t>
            </a:r>
            <a:endParaRPr lang="it-IT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CC4188-33C3-4637-BB99-1B845C460E26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5907560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003230-C735-F101-5A86-2E75D3E3E242}"/>
              </a:ext>
            </a:extLst>
          </p:cNvPr>
          <p:cNvSpPr txBox="1"/>
          <p:nvPr/>
        </p:nvSpPr>
        <p:spPr>
          <a:xfrm>
            <a:off x="6000235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rimuoviVariant.html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593632-8721-19D2-22D2-D7263D35C0DE}"/>
              </a:ext>
            </a:extLst>
          </p:cNvPr>
          <p:cNvSpPr/>
          <p:nvPr/>
        </p:nvSpPr>
        <p:spPr>
          <a:xfrm>
            <a:off x="9164599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C487-2478-ECB4-7D6F-D6D9ED131474}"/>
              </a:ext>
            </a:extLst>
          </p:cNvPr>
          <p:cNvSpPr txBox="1"/>
          <p:nvPr/>
        </p:nvSpPr>
        <p:spPr>
          <a:xfrm>
            <a:off x="9257275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modificaVariant</a:t>
            </a:r>
            <a:endParaRPr lang="it-IT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1AA24-29C3-F2F2-1135-C6EE2C9FEE2A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9164599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099E5C-E10A-8EAB-3D37-4A58C45F4472}"/>
              </a:ext>
            </a:extLst>
          </p:cNvPr>
          <p:cNvSpPr txBox="1"/>
          <p:nvPr/>
        </p:nvSpPr>
        <p:spPr>
          <a:xfrm>
            <a:off x="9257274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modificaVariant.html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65D662-9614-F584-3854-F310A3FA2B79}"/>
              </a:ext>
            </a:extLst>
          </p:cNvPr>
          <p:cNvSpPr/>
          <p:nvPr/>
        </p:nvSpPr>
        <p:spPr>
          <a:xfrm>
            <a:off x="3155090" y="501638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7DC205-A0CA-04B3-61CE-2B4E3AF27860}"/>
              </a:ext>
            </a:extLst>
          </p:cNvPr>
          <p:cNvSpPr txBox="1"/>
          <p:nvPr/>
        </p:nvSpPr>
        <p:spPr>
          <a:xfrm>
            <a:off x="3247766" y="509670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aggiungiManga</a:t>
            </a:r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433713-9A04-1C2E-598C-0F1D1C107EE6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3155090" y="555699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169D6A-DF54-8726-C6A1-ED506DE17137}"/>
              </a:ext>
            </a:extLst>
          </p:cNvPr>
          <p:cNvSpPr txBox="1"/>
          <p:nvPr/>
        </p:nvSpPr>
        <p:spPr>
          <a:xfrm>
            <a:off x="3247765" y="564263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aggiungiManga.html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50A27F-9D10-D140-5A29-012B3F861230}"/>
              </a:ext>
            </a:extLst>
          </p:cNvPr>
          <p:cNvSpPr/>
          <p:nvPr/>
        </p:nvSpPr>
        <p:spPr>
          <a:xfrm>
            <a:off x="6412128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CEAA8-8158-6FDF-75B1-7424BC5D066A}"/>
              </a:ext>
            </a:extLst>
          </p:cNvPr>
          <p:cNvSpPr txBox="1"/>
          <p:nvPr/>
        </p:nvSpPr>
        <p:spPr>
          <a:xfrm>
            <a:off x="6504804" y="5095507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rimuoviManga</a:t>
            </a:r>
            <a:endParaRPr lang="it-IT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D31A20-B7C8-3569-0B29-43C228D57EA2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6412128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5766F1-B60F-8795-2360-AB86883EDD64}"/>
              </a:ext>
            </a:extLst>
          </p:cNvPr>
          <p:cNvSpPr txBox="1"/>
          <p:nvPr/>
        </p:nvSpPr>
        <p:spPr>
          <a:xfrm>
            <a:off x="6504803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rimuoviManga.html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02924-C2C7-5A43-3F30-015057187EA7}"/>
              </a:ext>
            </a:extLst>
          </p:cNvPr>
          <p:cNvSpPr/>
          <p:nvPr/>
        </p:nvSpPr>
        <p:spPr>
          <a:xfrm>
            <a:off x="9669167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EE25D-64E2-6FDC-F30B-73AF2426083D}"/>
              </a:ext>
            </a:extLst>
          </p:cNvPr>
          <p:cNvSpPr txBox="1"/>
          <p:nvPr/>
        </p:nvSpPr>
        <p:spPr>
          <a:xfrm>
            <a:off x="9761842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modificaManga</a:t>
            </a:r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CD02E4-D562-42EF-63FF-1E6E87CC42B5}"/>
              </a:ext>
            </a:extLst>
          </p:cNvPr>
          <p:cNvCxnSpPr>
            <a:cxnSpLocks/>
            <a:stCxn id="77" idx="1"/>
            <a:endCxn id="77" idx="3"/>
          </p:cNvCxnSpPr>
          <p:nvPr/>
        </p:nvCxnSpPr>
        <p:spPr>
          <a:xfrm>
            <a:off x="9669167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99F430-D6D8-B873-099A-5F04D74DC541}"/>
              </a:ext>
            </a:extLst>
          </p:cNvPr>
          <p:cNvSpPr txBox="1"/>
          <p:nvPr/>
        </p:nvSpPr>
        <p:spPr>
          <a:xfrm>
            <a:off x="9761842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modificaManga.html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954BCE-5219-B5ED-6F49-499E9CF7BD75}"/>
              </a:ext>
            </a:extLst>
          </p:cNvPr>
          <p:cNvCxnSpPr>
            <a:cxnSpLocks/>
          </p:cNvCxnSpPr>
          <p:nvPr/>
        </p:nvCxnSpPr>
        <p:spPr>
          <a:xfrm>
            <a:off x="1655389" y="1372860"/>
            <a:ext cx="544114" cy="174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BC10C6-969A-ED23-D920-0CECEA2E2239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443200" cy="3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EAAEE1-5CAB-05AC-EA1D-6D25CC682DC1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6545386" cy="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242D38-60DE-D810-4F6D-1E74F48D6517}"/>
              </a:ext>
            </a:extLst>
          </p:cNvPr>
          <p:cNvCxnSpPr>
            <a:cxnSpLocks/>
          </p:cNvCxnSpPr>
          <p:nvPr/>
        </p:nvCxnSpPr>
        <p:spPr>
          <a:xfrm>
            <a:off x="6428393" y="3107680"/>
            <a:ext cx="250434" cy="18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477243-E3A9-0CAC-4C70-A4741750EE0E}"/>
              </a:ext>
            </a:extLst>
          </p:cNvPr>
          <p:cNvCxnSpPr>
            <a:cxnSpLocks/>
          </p:cNvCxnSpPr>
          <p:nvPr/>
        </p:nvCxnSpPr>
        <p:spPr>
          <a:xfrm>
            <a:off x="8744469" y="3113903"/>
            <a:ext cx="420129" cy="2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1695A5-F82C-64D1-77CD-17EA180AAA7A}"/>
              </a:ext>
            </a:extLst>
          </p:cNvPr>
          <p:cNvSpPr txBox="1"/>
          <p:nvPr/>
        </p:nvSpPr>
        <p:spPr>
          <a:xfrm>
            <a:off x="2357048" y="97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F9A6DC-7F00-0577-870D-D0F2EF2E3C9C}"/>
              </a:ext>
            </a:extLst>
          </p:cNvPr>
          <p:cNvSpPr txBox="1"/>
          <p:nvPr/>
        </p:nvSpPr>
        <p:spPr>
          <a:xfrm>
            <a:off x="1767525" y="1717472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A4E819-A5D3-C4C8-0E6D-24A4C2B509C6}"/>
              </a:ext>
            </a:extLst>
          </p:cNvPr>
          <p:cNvCxnSpPr>
            <a:cxnSpLocks/>
          </p:cNvCxnSpPr>
          <p:nvPr/>
        </p:nvCxnSpPr>
        <p:spPr>
          <a:xfrm flipV="1">
            <a:off x="1070504" y="4806778"/>
            <a:ext cx="8271204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C8D905-A171-CAE4-6BC1-7C7B66CBDE40}"/>
              </a:ext>
            </a:extLst>
          </p:cNvPr>
          <p:cNvCxnSpPr>
            <a:cxnSpLocks/>
          </p:cNvCxnSpPr>
          <p:nvPr/>
        </p:nvCxnSpPr>
        <p:spPr>
          <a:xfrm>
            <a:off x="3354854" y="482208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CFD4C8-B722-6F8C-F8C5-A73B6C06CD0E}"/>
              </a:ext>
            </a:extLst>
          </p:cNvPr>
          <p:cNvCxnSpPr>
            <a:cxnSpLocks/>
          </p:cNvCxnSpPr>
          <p:nvPr/>
        </p:nvCxnSpPr>
        <p:spPr>
          <a:xfrm>
            <a:off x="6509021" y="482620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582286-394D-C7D4-31EB-849C2717F2B0}"/>
              </a:ext>
            </a:extLst>
          </p:cNvPr>
          <p:cNvCxnSpPr>
            <a:cxnSpLocks/>
          </p:cNvCxnSpPr>
          <p:nvPr/>
        </p:nvCxnSpPr>
        <p:spPr>
          <a:xfrm>
            <a:off x="9341708" y="4822082"/>
            <a:ext cx="321480" cy="2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D3A7B3-B2E8-0077-BD4A-41DC5DE517BF}"/>
              </a:ext>
            </a:extLst>
          </p:cNvPr>
          <p:cNvSpPr/>
          <p:nvPr/>
        </p:nvSpPr>
        <p:spPr>
          <a:xfrm>
            <a:off x="1646559" y="6258980"/>
            <a:ext cx="1863764" cy="448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</a:rPr>
              <a:t>Stessa cosa per gli autori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B59016D-F3F3-3D44-DB85-65ED534AC0FD}"/>
              </a:ext>
            </a:extLst>
          </p:cNvPr>
          <p:cNvCxnSpPr>
            <a:cxnSpLocks/>
          </p:cNvCxnSpPr>
          <p:nvPr/>
        </p:nvCxnSpPr>
        <p:spPr>
          <a:xfrm>
            <a:off x="214990" y="1110874"/>
            <a:ext cx="839" cy="537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7B9D202-24AB-4247-55C8-6576CD4133DE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15829" y="6481119"/>
            <a:ext cx="1430730" cy="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0986258-33D3-0616-2F8C-D598294A05FA}"/>
              </a:ext>
            </a:extLst>
          </p:cNvPr>
          <p:cNvCxnSpPr>
            <a:cxnSpLocks/>
          </p:cNvCxnSpPr>
          <p:nvPr/>
        </p:nvCxnSpPr>
        <p:spPr>
          <a:xfrm flipH="1">
            <a:off x="214990" y="1110874"/>
            <a:ext cx="2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E1B84F0-6415-C05A-A2AA-53169F1415F0}"/>
              </a:ext>
            </a:extLst>
          </p:cNvPr>
          <p:cNvSpPr txBox="1"/>
          <p:nvPr/>
        </p:nvSpPr>
        <p:spPr>
          <a:xfrm>
            <a:off x="143328" y="1663012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95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37750" y="253314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430426" y="3336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37750" y="7939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430425" y="8795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0A543-08E9-4B57-1C5F-674CC4C34FE5}"/>
              </a:ext>
            </a:extLst>
          </p:cNvPr>
          <p:cNvSpPr/>
          <p:nvPr/>
        </p:nvSpPr>
        <p:spPr>
          <a:xfrm>
            <a:off x="399123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1924E-BBC9-86CE-E917-D0DBF6F3C841}"/>
              </a:ext>
            </a:extLst>
          </p:cNvPr>
          <p:cNvSpPr txBox="1"/>
          <p:nvPr/>
        </p:nvSpPr>
        <p:spPr>
          <a:xfrm>
            <a:off x="4083907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9D1BCE-4303-2BC6-E661-A96FF0E67947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64EEF-5BEA-27D8-98ED-D2B4ACC8454D}"/>
              </a:ext>
            </a:extLst>
          </p:cNvPr>
          <p:cNvSpPr txBox="1"/>
          <p:nvPr/>
        </p:nvSpPr>
        <p:spPr>
          <a:xfrm>
            <a:off x="408390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editore.html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5F8AF-E977-DA4E-D334-7A70D37927DF}"/>
              </a:ext>
            </a:extLst>
          </p:cNvPr>
          <p:cNvSpPr txBox="1"/>
          <p:nvPr/>
        </p:nvSpPr>
        <p:spPr>
          <a:xfrm>
            <a:off x="6322540" y="839751"/>
            <a:ext cx="229835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Ogni editore ha la lista di </a:t>
            </a:r>
            <a:r>
              <a:rPr lang="it-IT" sz="1050" i="1" dirty="0" err="1"/>
              <a:t>variant</a:t>
            </a:r>
            <a:r>
              <a:rPr lang="it-IT" sz="1050" i="1" dirty="0"/>
              <a:t>, e può raggiungere la </a:t>
            </a:r>
            <a:r>
              <a:rPr lang="it-IT" sz="1050" i="1" dirty="0" err="1"/>
              <a:t>variant</a:t>
            </a:r>
            <a:r>
              <a:rPr lang="it-IT" sz="1050" i="1" dirty="0"/>
              <a:t> cliccandoci</a:t>
            </a:r>
          </a:p>
          <a:p>
            <a:endParaRPr lang="it-IT" sz="1050" i="1" dirty="0"/>
          </a:p>
          <a:p>
            <a:r>
              <a:rPr lang="it-IT" sz="1050" i="1" dirty="0"/>
              <a:t>(fare in modo che l’elenco di </a:t>
            </a:r>
            <a:r>
              <a:rPr lang="it-IT" sz="1050" i="1" dirty="0" err="1"/>
              <a:t>variant</a:t>
            </a:r>
            <a:r>
              <a:rPr lang="it-IT" sz="1050" i="1" dirty="0"/>
              <a:t> sia un template riutilizzabile)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1E1A69-CED2-6BBE-E2F9-CD52B12D185F}"/>
              </a:ext>
            </a:extLst>
          </p:cNvPr>
          <p:cNvCxnSpPr>
            <a:cxnSpLocks/>
          </p:cNvCxnSpPr>
          <p:nvPr/>
        </p:nvCxnSpPr>
        <p:spPr>
          <a:xfrm>
            <a:off x="6170141" y="702965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5CB4FB-3A59-F6B0-B964-ABE25AF5B69B}"/>
              </a:ext>
            </a:extLst>
          </p:cNvPr>
          <p:cNvSpPr txBox="1"/>
          <p:nvPr/>
        </p:nvSpPr>
        <p:spPr>
          <a:xfrm>
            <a:off x="7300268" y="49250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8837138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8929814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8837138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8929813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</p:spTree>
    <p:extLst>
      <p:ext uri="{BB962C8B-B14F-4D97-AF65-F5344CB8AC3E}">
        <p14:creationId xmlns:p14="http://schemas.microsoft.com/office/powerpoint/2010/main" val="5107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</p:spTree>
    <p:extLst>
      <p:ext uri="{BB962C8B-B14F-4D97-AF65-F5344CB8AC3E}">
        <p14:creationId xmlns:p14="http://schemas.microsoft.com/office/powerpoint/2010/main" val="19096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</p:spTree>
    <p:extLst>
      <p:ext uri="{BB962C8B-B14F-4D97-AF65-F5344CB8AC3E}">
        <p14:creationId xmlns:p14="http://schemas.microsoft.com/office/powerpoint/2010/main" val="5752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37749" y="11407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30425" y="19439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37749" y="65468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30424" y="7403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01FB6-267E-8ADC-CD69-7E9D423406BA}"/>
              </a:ext>
            </a:extLst>
          </p:cNvPr>
          <p:cNvSpPr/>
          <p:nvPr/>
        </p:nvSpPr>
        <p:spPr>
          <a:xfrm>
            <a:off x="3991231" y="109898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9728-D12F-B64B-A566-AC74C31F2A7B}"/>
              </a:ext>
            </a:extLst>
          </p:cNvPr>
          <p:cNvSpPr txBox="1"/>
          <p:nvPr/>
        </p:nvSpPr>
        <p:spPr>
          <a:xfrm>
            <a:off x="4083907" y="190217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78EE9-52FF-B185-5225-DFACAA82EF59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650506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8B705B-3C5C-393A-347D-49CC7C06567D}"/>
              </a:ext>
            </a:extLst>
          </p:cNvPr>
          <p:cNvSpPr txBox="1"/>
          <p:nvPr/>
        </p:nvSpPr>
        <p:spPr>
          <a:xfrm>
            <a:off x="4083906" y="7361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0FECB-CB68-F04A-FAFF-7D79C94BE30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76383" y="1191114"/>
            <a:ext cx="1414848" cy="8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4D157A-9E57-130B-E951-0F49F4390642}"/>
              </a:ext>
            </a:extLst>
          </p:cNvPr>
          <p:cNvSpPr txBox="1"/>
          <p:nvPr/>
        </p:nvSpPr>
        <p:spPr>
          <a:xfrm>
            <a:off x="3272993" y="146925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E9C4D-570E-90C2-FD92-ED0BED863C1F}"/>
              </a:ext>
            </a:extLst>
          </p:cNvPr>
          <p:cNvSpPr txBox="1"/>
          <p:nvPr/>
        </p:nvSpPr>
        <p:spPr>
          <a:xfrm>
            <a:off x="2664426" y="163287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serie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85F30-812D-F5DD-6BCC-9A9539A63E65}"/>
              </a:ext>
            </a:extLst>
          </p:cNvPr>
          <p:cNvSpPr/>
          <p:nvPr/>
        </p:nvSpPr>
        <p:spPr>
          <a:xfrm>
            <a:off x="3991231" y="1504152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64229-D555-9D55-5009-94C155B7C6D2}"/>
              </a:ext>
            </a:extLst>
          </p:cNvPr>
          <p:cNvSpPr txBox="1"/>
          <p:nvPr/>
        </p:nvSpPr>
        <p:spPr>
          <a:xfrm>
            <a:off x="4083907" y="158447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D2630-165A-9454-F7BF-8A388D0C38B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91231" y="204476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83EC62-CF63-F8C1-9AB1-461D3379A720}"/>
              </a:ext>
            </a:extLst>
          </p:cNvPr>
          <p:cNvSpPr txBox="1"/>
          <p:nvPr/>
        </p:nvSpPr>
        <p:spPr>
          <a:xfrm>
            <a:off x="4083906" y="213039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AC6F02-52D3-D2DA-A5EB-AE121A2E0A4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998446" y="1196434"/>
            <a:ext cx="1478435" cy="21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DA9948-D9A0-2556-F551-6EBB1251CEFD}"/>
              </a:ext>
            </a:extLst>
          </p:cNvPr>
          <p:cNvSpPr txBox="1"/>
          <p:nvPr/>
        </p:nvSpPr>
        <p:spPr>
          <a:xfrm>
            <a:off x="2987243" y="2381137"/>
            <a:ext cx="47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POST</a:t>
            </a:r>
          </a:p>
          <a:p>
            <a:r>
              <a:rPr lang="it-IT" sz="1000" dirty="0"/>
              <a:t>{ID}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727DD-7EEB-1AE5-4331-2A0E54F6EE29}"/>
              </a:ext>
            </a:extLst>
          </p:cNvPr>
          <p:cNvSpPr txBox="1"/>
          <p:nvPr/>
        </p:nvSpPr>
        <p:spPr>
          <a:xfrm>
            <a:off x="2419876" y="2703074"/>
            <a:ext cx="99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aggiungi ai preferiti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B3F170-68EF-E366-14D4-69A06B65357F}"/>
              </a:ext>
            </a:extLst>
          </p:cNvPr>
          <p:cNvSpPr/>
          <p:nvPr/>
        </p:nvSpPr>
        <p:spPr>
          <a:xfrm>
            <a:off x="3476881" y="2756998"/>
            <a:ext cx="2547037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CA846-CD0D-BA67-65B4-E9571023C536}"/>
              </a:ext>
            </a:extLst>
          </p:cNvPr>
          <p:cNvSpPr txBox="1"/>
          <p:nvPr/>
        </p:nvSpPr>
        <p:spPr>
          <a:xfrm>
            <a:off x="3569558" y="2837317"/>
            <a:ext cx="245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aggiungiAiPreferiti</a:t>
            </a:r>
            <a:endParaRPr lang="it-IT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2691F-5820-22D1-80D7-86CCCD41FF99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3476881" y="3297606"/>
            <a:ext cx="2547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0EA233-CF5B-19EE-E26C-4A1569BD662A}"/>
              </a:ext>
            </a:extLst>
          </p:cNvPr>
          <p:cNvSpPr txBox="1"/>
          <p:nvPr/>
        </p:nvSpPr>
        <p:spPr>
          <a:xfrm>
            <a:off x="3569557" y="33832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A73068-8A9F-40F2-CF82-752EDEB8DBA0}"/>
              </a:ext>
            </a:extLst>
          </p:cNvPr>
          <p:cNvSpPr txBox="1"/>
          <p:nvPr/>
        </p:nvSpPr>
        <p:spPr>
          <a:xfrm>
            <a:off x="1976046" y="3469109"/>
            <a:ext cx="47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POST</a:t>
            </a:r>
          </a:p>
          <a:p>
            <a:r>
              <a:rPr lang="it-IT" sz="1000" dirty="0"/>
              <a:t>{ID}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265097-E01E-0470-C373-6E0407B2839C}"/>
              </a:ext>
            </a:extLst>
          </p:cNvPr>
          <p:cNvSpPr txBox="1"/>
          <p:nvPr/>
        </p:nvSpPr>
        <p:spPr>
          <a:xfrm>
            <a:off x="1291807" y="3634147"/>
            <a:ext cx="99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rimuovi dai preferiti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674982-DBE3-3E7E-EB75-4676B776A4D0}"/>
              </a:ext>
            </a:extLst>
          </p:cNvPr>
          <p:cNvSpPr/>
          <p:nvPr/>
        </p:nvSpPr>
        <p:spPr>
          <a:xfrm>
            <a:off x="2010288" y="4166373"/>
            <a:ext cx="2547037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DBFEC2-480F-F1F1-B2AF-13D9B9BEE315}"/>
              </a:ext>
            </a:extLst>
          </p:cNvPr>
          <p:cNvSpPr txBox="1"/>
          <p:nvPr/>
        </p:nvSpPr>
        <p:spPr>
          <a:xfrm>
            <a:off x="2102965" y="4246692"/>
            <a:ext cx="245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rimuoviDaiPreferiti</a:t>
            </a:r>
            <a:endParaRPr lang="it-IT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733FB5-5361-679F-0E70-481E4AB507E5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2010288" y="4706981"/>
            <a:ext cx="2547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BD682A-CA75-878A-77DD-2865ABA09FC1}"/>
              </a:ext>
            </a:extLst>
          </p:cNvPr>
          <p:cNvSpPr txBox="1"/>
          <p:nvPr/>
        </p:nvSpPr>
        <p:spPr>
          <a:xfrm>
            <a:off x="2102964" y="47926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F00A20-1E4A-FA24-1D70-29857B9BBBF3}"/>
              </a:ext>
            </a:extLst>
          </p:cNvPr>
          <p:cNvCxnSpPr>
            <a:cxnSpLocks/>
          </p:cNvCxnSpPr>
          <p:nvPr/>
        </p:nvCxnSpPr>
        <p:spPr>
          <a:xfrm>
            <a:off x="1101814" y="1196433"/>
            <a:ext cx="1051355" cy="29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71A948-D50F-AE53-E985-72D82562A5D3}"/>
              </a:ext>
            </a:extLst>
          </p:cNvPr>
          <p:cNvSpPr/>
          <p:nvPr/>
        </p:nvSpPr>
        <p:spPr>
          <a:xfrm>
            <a:off x="302739" y="216649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904C-363D-3535-B4DE-A394A1A9FB87}"/>
              </a:ext>
            </a:extLst>
          </p:cNvPr>
          <p:cNvSpPr txBox="1"/>
          <p:nvPr/>
        </p:nvSpPr>
        <p:spPr>
          <a:xfrm>
            <a:off x="395415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6677A-DE48-0CC8-A464-1B6B049BB7E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02739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64A4C5-CC9D-9473-3FC7-B25DC26BDA9E}"/>
              </a:ext>
            </a:extLst>
          </p:cNvPr>
          <p:cNvSpPr txBox="1"/>
          <p:nvPr/>
        </p:nvSpPr>
        <p:spPr>
          <a:xfrm>
            <a:off x="395414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83838-2720-61EB-FAF1-203563FF89AC}"/>
              </a:ext>
            </a:extLst>
          </p:cNvPr>
          <p:cNvSpPr txBox="1"/>
          <p:nvPr/>
        </p:nvSpPr>
        <p:spPr>
          <a:xfrm>
            <a:off x="2803951" y="787981"/>
            <a:ext cx="2298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Cliccando su nome e cognome dell’autore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1E5608-E877-933D-C708-D535252B336B}"/>
              </a:ext>
            </a:extLst>
          </p:cNvPr>
          <p:cNvCxnSpPr>
            <a:cxnSpLocks/>
          </p:cNvCxnSpPr>
          <p:nvPr/>
        </p:nvCxnSpPr>
        <p:spPr>
          <a:xfrm>
            <a:off x="2481649" y="721501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BA8890-2E4C-1663-9D8C-10C4F9993885}"/>
              </a:ext>
            </a:extLst>
          </p:cNvPr>
          <p:cNvSpPr txBox="1"/>
          <p:nvPr/>
        </p:nvSpPr>
        <p:spPr>
          <a:xfrm>
            <a:off x="3611776" y="5110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BC8AD-51DC-3B3D-6637-80104BC8EDC3}"/>
              </a:ext>
            </a:extLst>
          </p:cNvPr>
          <p:cNvSpPr/>
          <p:nvPr/>
        </p:nvSpPr>
        <p:spPr>
          <a:xfrm>
            <a:off x="5148646" y="216649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2876F-056A-EDCC-28EB-DE0E36140D57}"/>
              </a:ext>
            </a:extLst>
          </p:cNvPr>
          <p:cNvSpPr txBox="1"/>
          <p:nvPr/>
        </p:nvSpPr>
        <p:spPr>
          <a:xfrm>
            <a:off x="5241321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/autore/{id}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9746B0-1E91-242F-8755-7BB7DDD1C8CA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5148646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BAD35A-E3DD-441F-F666-D69FD300EF82}"/>
              </a:ext>
            </a:extLst>
          </p:cNvPr>
          <p:cNvSpPr txBox="1"/>
          <p:nvPr/>
        </p:nvSpPr>
        <p:spPr>
          <a:xfrm>
            <a:off x="5241321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autore.html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7909C-430F-035C-091D-9DBBD3D2A048}"/>
              </a:ext>
            </a:extLst>
          </p:cNvPr>
          <p:cNvSpPr txBox="1"/>
          <p:nvPr/>
        </p:nvSpPr>
        <p:spPr>
          <a:xfrm>
            <a:off x="1653741" y="1938237"/>
            <a:ext cx="22983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Puoi cliccare sulle </a:t>
            </a:r>
            <a:r>
              <a:rPr lang="it-IT" sz="1050" i="1" dirty="0" err="1"/>
              <a:t>variant</a:t>
            </a:r>
            <a:r>
              <a:rPr lang="it-IT" sz="1050" i="1" dirty="0"/>
              <a:t> collegate a lui, nel model di elencoVariant.html ci metti le </a:t>
            </a:r>
            <a:r>
              <a:rPr lang="it-IT" sz="1050" i="1" dirty="0" err="1"/>
              <a:t>variant</a:t>
            </a:r>
            <a:r>
              <a:rPr lang="it-IT" sz="1050" i="1" dirty="0"/>
              <a:t> cercate nel modo giusto.</a:t>
            </a:r>
            <a:br>
              <a:rPr lang="it-IT" sz="1050" i="1" dirty="0"/>
            </a:br>
            <a:r>
              <a:rPr lang="it-IT" sz="1050" i="1" dirty="0"/>
              <a:t>Sono tante, ci clicco su una e arrivo a /</a:t>
            </a:r>
            <a:r>
              <a:rPr lang="it-IT" sz="1050" i="1" dirty="0" err="1"/>
              <a:t>variant</a:t>
            </a:r>
            <a:r>
              <a:rPr lang="it-IT" sz="1050" i="1" dirty="0"/>
              <a:t>/{id} corrispondente.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17F9EC-1F89-AE37-888F-69086A19EE10}"/>
              </a:ext>
            </a:extLst>
          </p:cNvPr>
          <p:cNvCxnSpPr>
            <a:cxnSpLocks/>
          </p:cNvCxnSpPr>
          <p:nvPr/>
        </p:nvCxnSpPr>
        <p:spPr>
          <a:xfrm>
            <a:off x="2541373" y="1297865"/>
            <a:ext cx="1815413" cy="10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0FAAC8-5AAB-932C-F86B-4D0FA2D1E92E}"/>
              </a:ext>
            </a:extLst>
          </p:cNvPr>
          <p:cNvSpPr txBox="1"/>
          <p:nvPr/>
        </p:nvSpPr>
        <p:spPr>
          <a:xfrm>
            <a:off x="3418701" y="1636815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68B14-1FAC-33E9-436E-91D628AB700F}"/>
              </a:ext>
            </a:extLst>
          </p:cNvPr>
          <p:cNvSpPr/>
          <p:nvPr/>
        </p:nvSpPr>
        <p:spPr>
          <a:xfrm>
            <a:off x="4377377" y="1802717"/>
            <a:ext cx="3240563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8B0A5-BEFB-6FCE-4F55-C2714DFFF77C}"/>
              </a:ext>
            </a:extLst>
          </p:cNvPr>
          <p:cNvSpPr txBox="1"/>
          <p:nvPr/>
        </p:nvSpPr>
        <p:spPr>
          <a:xfrm>
            <a:off x="4470053" y="1883036"/>
            <a:ext cx="25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F79E7D-1E78-2E71-61FB-6A2702DE8138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4377377" y="2343325"/>
            <a:ext cx="324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C9444-944B-7C1E-8984-DB710EC3018E}"/>
              </a:ext>
            </a:extLst>
          </p:cNvPr>
          <p:cNvSpPr txBox="1"/>
          <p:nvPr/>
        </p:nvSpPr>
        <p:spPr>
          <a:xfrm>
            <a:off x="4470053" y="2428964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elencoVariant.html</a:t>
            </a:r>
          </a:p>
        </p:txBody>
      </p:sp>
    </p:spTree>
    <p:extLst>
      <p:ext uri="{BB962C8B-B14F-4D97-AF65-F5344CB8AC3E}">
        <p14:creationId xmlns:p14="http://schemas.microsoft.com/office/powerpoint/2010/main" val="37365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D3202D-1681-385B-0559-CFDF36B21184}"/>
              </a:ext>
            </a:extLst>
          </p:cNvPr>
          <p:cNvSpPr/>
          <p:nvPr/>
        </p:nvSpPr>
        <p:spPr>
          <a:xfrm>
            <a:off x="348046" y="198114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FB4DF-721D-7011-49CC-EB4B94CB774B}"/>
              </a:ext>
            </a:extLst>
          </p:cNvPr>
          <p:cNvSpPr txBox="1"/>
          <p:nvPr/>
        </p:nvSpPr>
        <p:spPr>
          <a:xfrm>
            <a:off x="440721" y="2784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/autore/{id}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2BC32-C167-F772-DC0B-7E86A61DB8E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48046" y="7387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B151E-99E7-E757-136D-4C520065ED93}"/>
              </a:ext>
            </a:extLst>
          </p:cNvPr>
          <p:cNvSpPr txBox="1"/>
          <p:nvPr/>
        </p:nvSpPr>
        <p:spPr>
          <a:xfrm>
            <a:off x="440721" y="8243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autore.html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30B30-CEB9-1081-8410-595165898349}"/>
              </a:ext>
            </a:extLst>
          </p:cNvPr>
          <p:cNvSpPr txBox="1"/>
          <p:nvPr/>
        </p:nvSpPr>
        <p:spPr>
          <a:xfrm>
            <a:off x="3447535" y="554056"/>
            <a:ext cx="6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fa niente, mostra solo le info dell’autore</a:t>
            </a:r>
          </a:p>
        </p:txBody>
      </p:sp>
    </p:spTree>
    <p:extLst>
      <p:ext uri="{BB962C8B-B14F-4D97-AF65-F5344CB8AC3E}">
        <p14:creationId xmlns:p14="http://schemas.microsoft.com/office/powerpoint/2010/main" val="270638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15</cp:revision>
  <dcterms:created xsi:type="dcterms:W3CDTF">2024-06-24T15:33:47Z</dcterms:created>
  <dcterms:modified xsi:type="dcterms:W3CDTF">2024-06-24T17:16:54Z</dcterms:modified>
</cp:coreProperties>
</file>