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jpeg" ContentType="image/jpeg"/>
  <Override PartName="/ppt/media/image26.png" ContentType="image/png"/>
  <Override PartName="/ppt/media/image25.jpeg" ContentType="image/jpeg"/>
  <Override PartName="/ppt/media/image24.jpeg" ContentType="image/jpeg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2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11.png" ContentType="image/png"/>
  <Override PartName="/ppt/media/image18.jpeg" ContentType="image/jpe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23.jpeg" ContentType="image/jpeg"/>
  <Override PartName="/ppt/media/image15.png" ContentType="image/png"/>
  <Override PartName="/ppt/media/image16.png" ContentType="image/png"/>
  <Override PartName="/ppt/media/image21.jpeg" ContentType="image/jpeg"/>
  <Override PartName="/ppt/media/image17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76E645-F9DE-45A9-A99D-50886D3D5DA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E0AF6B3-E1CD-44DF-8AE8-FFB94786B73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50297ED-6E64-4245-94CD-108DF7646C9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BF2C3F8-E9CE-443F-860D-D4705AA3D1D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E3CA322-230E-4E5A-88F7-2C892BB004E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CEBABFA2-529D-47EE-A26D-C4940ED07CB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2146611-FF43-4789-953F-2C52D24E711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(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D584DE9-B090-4245-BA2B-6BF0BD71ED6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245280"/>
            <a:ext cx="28936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6400800"/>
            <a:ext cx="9144000" cy="1440"/>
          </a:xfrm>
          <a:prstGeom prst="line">
            <a:avLst/>
          </a:prstGeom>
          <a:ln w="7632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733320"/>
            <a:ext cx="531720" cy="612288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-2621520" y="3539520"/>
            <a:ext cx="56354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National Institute of Science &amp; Technology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Line 5"/>
          <p:cNvSpPr/>
          <p:nvPr/>
        </p:nvSpPr>
        <p:spPr>
          <a:xfrm>
            <a:off x="0" y="726840"/>
            <a:ext cx="9144000" cy="1800"/>
          </a:xfrm>
          <a:prstGeom prst="line">
            <a:avLst/>
          </a:prstGeom>
          <a:ln w="7632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527040" y="1295280"/>
            <a:ext cx="861048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" descr=""/>
          <p:cNvPicPr/>
          <p:nvPr/>
        </p:nvPicPr>
        <p:blipFill>
          <a:blip r:embed="rId2"/>
          <a:stretch/>
        </p:blipFill>
        <p:spPr>
          <a:xfrm>
            <a:off x="8070840" y="0"/>
            <a:ext cx="1064880" cy="70956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228600" y="0"/>
            <a:ext cx="26650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Preliminary B.Tech. Project Presentation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533520" y="1371600"/>
            <a:ext cx="8304120" cy="48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609480" y="6477120"/>
            <a:ext cx="4265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Stalin Mohapatra &amp; Subodh Choudhury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124080" y="6245280"/>
            <a:ext cx="28936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2"/>
          <p:cNvSpPr/>
          <p:nvPr/>
        </p:nvSpPr>
        <p:spPr>
          <a:xfrm>
            <a:off x="0" y="6400800"/>
            <a:ext cx="9144000" cy="1440"/>
          </a:xfrm>
          <a:prstGeom prst="line">
            <a:avLst/>
          </a:prstGeom>
          <a:ln w="7632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0" y="733320"/>
            <a:ext cx="531720" cy="612288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 rot="16200000">
            <a:off x="-2621520" y="3539520"/>
            <a:ext cx="56354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National Institute of Science &amp; Technology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0" y="726840"/>
            <a:ext cx="9144000" cy="1800"/>
          </a:xfrm>
          <a:prstGeom prst="line">
            <a:avLst/>
          </a:prstGeom>
          <a:ln w="7632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6"/>
          <p:cNvSpPr/>
          <p:nvPr/>
        </p:nvSpPr>
        <p:spPr>
          <a:xfrm>
            <a:off x="527040" y="1295280"/>
            <a:ext cx="861048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8070840" y="0"/>
            <a:ext cx="1064880" cy="709560"/>
          </a:xfrm>
          <a:prstGeom prst="rect">
            <a:avLst/>
          </a:prstGeom>
          <a:ln>
            <a:noFill/>
          </a:ln>
        </p:spPr>
      </p:pic>
      <p:sp>
        <p:nvSpPr>
          <p:cNvPr id="55" name="CustomShape 7"/>
          <p:cNvSpPr/>
          <p:nvPr/>
        </p:nvSpPr>
        <p:spPr>
          <a:xfrm>
            <a:off x="228600" y="0"/>
            <a:ext cx="26650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Preliminary B.Tech. Project Presentation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533520" y="1371600"/>
            <a:ext cx="8304120" cy="48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9"/>
          <p:cNvSpPr/>
          <p:nvPr/>
        </p:nvSpPr>
        <p:spPr>
          <a:xfrm>
            <a:off x="609480" y="6477120"/>
            <a:ext cx="4265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Stalin Mohapatra &amp; Subodh Choudhury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2286000"/>
            <a:ext cx="6399000" cy="21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609480" y="6491160"/>
            <a:ext cx="8532720" cy="36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5"/>
              </a:spcBef>
            </a:pP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     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28600" y="228600"/>
            <a:ext cx="1750680" cy="36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304920" y="152280"/>
            <a:ext cx="6246720" cy="45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76360" y="1295280"/>
            <a:ext cx="8565840" cy="4533840"/>
          </a:xfrm>
          <a:prstGeom prst="rect">
            <a:avLst/>
          </a:prstGeom>
          <a:ln>
            <a:noFill/>
          </a:ln>
        </p:spPr>
      </p:pic>
      <p:sp>
        <p:nvSpPr>
          <p:cNvPr id="106" name="CustomShape 5"/>
          <p:cNvSpPr/>
          <p:nvPr/>
        </p:nvSpPr>
        <p:spPr>
          <a:xfrm>
            <a:off x="304920" y="152280"/>
            <a:ext cx="6246720" cy="45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2400" spc="-1" strike="noStrike">
                <a:solidFill>
                  <a:srgbClr val="2d2d8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Analysis using R programming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4967280" y="4103640"/>
            <a:ext cx="6246720" cy="45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-1752480" y="38088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Bi-variate Analysis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914400" y="6477120"/>
            <a:ext cx="1672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09480" y="6477120"/>
            <a:ext cx="403668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533520" y="1371600"/>
            <a:ext cx="4265280" cy="41130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4638600" y="1447920"/>
            <a:ext cx="4503600" cy="411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838080" y="38088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Missing Value Treatment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914400" y="6477120"/>
            <a:ext cx="1672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09480" y="6477120"/>
            <a:ext cx="403668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936000" y="1530720"/>
            <a:ext cx="5021280" cy="361548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685800" y="1447920"/>
            <a:ext cx="74656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following columns has missing values  :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838080" y="5146560"/>
            <a:ext cx="761832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1:We have deleted  columns whose no. of missing value is more than 80%.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2:All other columns which has missing value we will use mean or mode imputation method.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-838080" y="38088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Missing Value Treatment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14400" y="6477120"/>
            <a:ext cx="1672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609480" y="6477120"/>
            <a:ext cx="403668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 rot="21589800">
            <a:off x="530280" y="1555560"/>
            <a:ext cx="5121000" cy="421632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4680000" y="1548720"/>
            <a:ext cx="5177160" cy="39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-838080" y="38088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Outlier Detection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914400" y="6477120"/>
            <a:ext cx="1672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09480" y="6477120"/>
            <a:ext cx="403668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1"/>
          <a:srcRect l="19683" t="5551" r="19686" b="0"/>
          <a:stretch/>
        </p:blipFill>
        <p:spPr>
          <a:xfrm>
            <a:off x="720720" y="1600200"/>
            <a:ext cx="7413480" cy="520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-622440" y="38088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Random Forest Model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914400" y="6477120"/>
            <a:ext cx="1672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609480" y="6477120"/>
            <a:ext cx="403668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706320" y="1357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-360360" y="259812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600" spc="-1" strike="noStrike">
                <a:solidFill>
                  <a:srgbClr val="99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It has been applied on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600" spc="-1" strike="noStrike">
                <a:solidFill>
                  <a:srgbClr val="99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two variant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600" spc="-1" strike="noStrike">
                <a:solidFill>
                  <a:srgbClr val="99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Of the same dataset: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-622440" y="38088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Random Forest Model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-622440" y="38088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Random Forest Model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1488240" y="4333680"/>
            <a:ext cx="468216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1.Plain imputed data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2. Modelled data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07000" y="-226800"/>
            <a:ext cx="5941800" cy="834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453600" y="609480"/>
            <a:ext cx="9142200" cy="63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526320" y="633960"/>
            <a:ext cx="8615880" cy="622224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Distribution original vs predicted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Remember Neighborhood??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017000" y="838080"/>
            <a:ext cx="7445160" cy="556920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Results :::::::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526320" y="1469160"/>
            <a:ext cx="9142200" cy="2870640"/>
          </a:xfrm>
          <a:prstGeom prst="rect">
            <a:avLst/>
          </a:prstGeom>
          <a:ln>
            <a:noFill/>
          </a:ln>
        </p:spPr>
      </p:pic>
      <p:sp>
        <p:nvSpPr>
          <p:cNvPr id="222" name="CustomShape 3"/>
          <p:cNvSpPr/>
          <p:nvPr/>
        </p:nvSpPr>
        <p:spPr>
          <a:xfrm>
            <a:off x="1391760" y="784080"/>
            <a:ext cx="5060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RMSE Vs RMSE(of Log)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2041200" y="5537520"/>
            <a:ext cx="5060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Let’s Check the result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526320" y="837720"/>
            <a:ext cx="8856360" cy="317484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71600" y="2286000"/>
            <a:ext cx="6399000" cy="21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609480" y="6491160"/>
            <a:ext cx="8532720" cy="36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5"/>
              </a:spcBef>
            </a:pP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     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28600" y="228600"/>
            <a:ext cx="1750680" cy="36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304920" y="152280"/>
            <a:ext cx="6246720" cy="45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76360" y="1295280"/>
            <a:ext cx="8492760" cy="4533840"/>
          </a:xfrm>
          <a:prstGeom prst="rect">
            <a:avLst/>
          </a:prstGeom>
          <a:ln>
            <a:noFill/>
          </a:ln>
        </p:spPr>
      </p:pic>
      <p:sp>
        <p:nvSpPr>
          <p:cNvPr id="113" name="CustomShape 5"/>
          <p:cNvSpPr/>
          <p:nvPr/>
        </p:nvSpPr>
        <p:spPr>
          <a:xfrm>
            <a:off x="447840" y="144360"/>
            <a:ext cx="6246720" cy="45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2400" spc="-1" strike="noStrike">
                <a:solidFill>
                  <a:srgbClr val="2d2d8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Analysis using R programming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Results of after modelling::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764000" y="4824000"/>
            <a:ext cx="5060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Difference between both??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526320" y="838080"/>
            <a:ext cx="9142200" cy="3481200"/>
          </a:xfrm>
          <a:prstGeom prst="rect">
            <a:avLst/>
          </a:prstGeom>
          <a:ln>
            <a:noFill/>
          </a:ln>
        </p:spPr>
      </p:pic>
      <p:sp>
        <p:nvSpPr>
          <p:cNvPr id="233" name="CustomShape 4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Results Comparision: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814400" y="1537560"/>
            <a:ext cx="48826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Difference between both??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526320" y="2260800"/>
            <a:ext cx="9142200" cy="185220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Results Comparision: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814400" y="1537560"/>
            <a:ext cx="48826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Difference between both??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736200" y="2048040"/>
            <a:ext cx="9142200" cy="1570680"/>
          </a:xfrm>
          <a:prstGeom prst="rect">
            <a:avLst/>
          </a:prstGeom>
          <a:ln>
            <a:noFill/>
          </a:ln>
        </p:spPr>
      </p:pic>
      <p:sp>
        <p:nvSpPr>
          <p:cNvPr id="243" name="CustomShape 4"/>
          <p:cNvSpPr/>
          <p:nvPr/>
        </p:nvSpPr>
        <p:spPr>
          <a:xfrm>
            <a:off x="736200" y="4131000"/>
            <a:ext cx="80654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REASON : Attributes to instance Ratio is high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749160" y="4641480"/>
            <a:ext cx="9116280" cy="1436760"/>
          </a:xfrm>
          <a:prstGeom prst="rect">
            <a:avLst/>
          </a:prstGeom>
          <a:ln>
            <a:noFill/>
          </a:ln>
        </p:spPr>
      </p:pic>
      <p:sp>
        <p:nvSpPr>
          <p:cNvPr id="245" name="CustomShape 5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26320" y="7200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OUR APPROACH: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016000" y="2880000"/>
            <a:ext cx="6696000" cy="25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Why dump all the attributes??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6120" y="133200"/>
            <a:ext cx="73198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Why dump all the attributes??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rcRect l="12003" t="3730" r="12404" b="1029"/>
          <a:stretch/>
        </p:blipFill>
        <p:spPr>
          <a:xfrm>
            <a:off x="504000" y="720000"/>
            <a:ext cx="8640000" cy="61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How good the results has been?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26320" y="838080"/>
            <a:ext cx="73198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Wait where is normalization?? 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091520" y="1577160"/>
            <a:ext cx="6552000" cy="454644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How good the results has been?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526320" y="2415600"/>
            <a:ext cx="8350560" cy="2025000"/>
          </a:xfrm>
          <a:prstGeom prst="rect">
            <a:avLst/>
          </a:prstGeom>
          <a:ln>
            <a:noFill/>
          </a:ln>
        </p:spPr>
      </p:pic>
      <p:sp>
        <p:nvSpPr>
          <p:cNvPr id="262" name="CustomShape 3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2632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How good the results has been?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887760" y="1728000"/>
            <a:ext cx="73198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Good enough to start with a place in the leaderboard above the 30% of people in kaggle competition....!!!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Top score :: 0.10567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Team score :: 0.15457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rcRect l="16352" t="31624" r="34835" b="62515"/>
          <a:stretch/>
        </p:blipFill>
        <p:spPr>
          <a:xfrm>
            <a:off x="576000" y="4968000"/>
            <a:ext cx="8351640" cy="56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448000" y="2987640"/>
            <a:ext cx="5471640" cy="18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YOU...!!!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879840" y="0"/>
            <a:ext cx="5383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537120" y="64800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371600" y="2286000"/>
            <a:ext cx="6399000" cy="21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609480" y="6491160"/>
            <a:ext cx="8532720" cy="36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5"/>
              </a:spcBef>
            </a:pP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     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28600" y="228600"/>
            <a:ext cx="1750680" cy="36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304920" y="152280"/>
            <a:ext cx="6246720" cy="45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447840" y="144360"/>
            <a:ext cx="6246720" cy="45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2400" spc="-1" strike="noStrike">
                <a:solidFill>
                  <a:srgbClr val="2d2d8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Analysis using R programming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88320" y="792000"/>
            <a:ext cx="87321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Basic frequency count of instances with respect to some attributes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341360" y="1373040"/>
            <a:ext cx="6940440" cy="4956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6491160"/>
            <a:ext cx="8456400" cy="33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52280" y="152280"/>
            <a:ext cx="1827000" cy="36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664200" y="762120"/>
            <a:ext cx="40154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Skewness in distribution: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47840" y="152280"/>
            <a:ext cx="6246720" cy="45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2400" spc="-1" strike="noStrike">
                <a:solidFill>
                  <a:srgbClr val="2d2d8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Analysis using R programming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079640" y="1584360"/>
            <a:ext cx="7675200" cy="4317840"/>
          </a:xfrm>
          <a:prstGeom prst="rect">
            <a:avLst/>
          </a:prstGeom>
          <a:ln>
            <a:noFill/>
          </a:ln>
        </p:spPr>
      </p:pic>
    </p:spTree>
  </p:cSld>
  <p:transition>
    <p:push dir="d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85800" y="6491160"/>
            <a:ext cx="8456400" cy="33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152280" y="152280"/>
            <a:ext cx="1827000" cy="36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682560" y="792000"/>
            <a:ext cx="40611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Applications in the real world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92000" y="2203560"/>
            <a:ext cx="798984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Predicting/Forecasting in buisness domains(Eg:Real Estate)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Corelational analysis(Eg: b)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Economical Status of a country’s property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Optimization of resources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47840" y="144360"/>
            <a:ext cx="6246720" cy="45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2400" spc="-1" strike="noStrike">
                <a:solidFill>
                  <a:srgbClr val="2d2d8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Analysis using R programming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821160" y="1584360"/>
            <a:ext cx="633348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Some of the application of regression technique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5800" y="6491160"/>
            <a:ext cx="8456400" cy="33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2590920" y="1828800"/>
            <a:ext cx="1827000" cy="36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711720" y="774720"/>
            <a:ext cx="298368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Model selection ??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812880" y="1617840"/>
            <a:ext cx="7465680" cy="16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Model will be selected after data has been explored well.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Though More likely to be used: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Random Forest :  Underthehood CART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304920" y="115920"/>
            <a:ext cx="6389640" cy="45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2400" spc="-1" strike="noStrike">
                <a:solidFill>
                  <a:srgbClr val="2d2d8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Analysis using R programming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112840" y="3600360"/>
            <a:ext cx="525600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b="1" lang="en-I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33520" y="380880"/>
            <a:ext cx="8456400" cy="12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Variable Identification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5800" y="6553080"/>
            <a:ext cx="3808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228600" y="228600"/>
            <a:ext cx="6094080" cy="3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-533520" y="0"/>
            <a:ext cx="777060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5"/>
          <p:cNvGraphicFramePr/>
          <p:nvPr/>
        </p:nvGraphicFramePr>
        <p:xfrm>
          <a:off x="685800" y="1523880"/>
          <a:ext cx="8228880" cy="5400360"/>
        </p:xfrm>
        <a:graphic>
          <a:graphicData uri="http://schemas.openxmlformats.org/drawingml/2006/table">
            <a:tbl>
              <a:tblPr/>
              <a:tblGrid>
                <a:gridCol w="2743560"/>
                <a:gridCol w="2742120"/>
                <a:gridCol w="2743560"/>
              </a:tblGrid>
              <a:tr h="344880"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Type Of Variable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Data Type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Variable Category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6252480"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Predictor Variable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Lot Area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Street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Lot Frontage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Year Built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Sale Type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Sale condition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House style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Roof Style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Fence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Target Variable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Sale Price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Integer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Lot Area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Lot Frontage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Year Built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Sale Price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Factor          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Street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Sale Type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Sale condition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House Style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Fence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Roof  style                                                                                                                                  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Categorical 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Street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Sale  type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Sale condition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Fence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Roof Style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Continuous  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Lot area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Lot frontage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Year built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Sale price</a:t>
                      </a: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IN" sz="5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143" name="CustomShape 6"/>
          <p:cNvSpPr/>
          <p:nvPr/>
        </p:nvSpPr>
        <p:spPr>
          <a:xfrm>
            <a:off x="762120" y="1981080"/>
            <a:ext cx="150480" cy="15048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7"/>
          <p:cNvSpPr/>
          <p:nvPr/>
        </p:nvSpPr>
        <p:spPr>
          <a:xfrm>
            <a:off x="1143000" y="2286000"/>
            <a:ext cx="175248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762120" y="5334120"/>
            <a:ext cx="150480" cy="15048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9"/>
          <p:cNvSpPr/>
          <p:nvPr/>
        </p:nvSpPr>
        <p:spPr>
          <a:xfrm>
            <a:off x="1066680" y="5562360"/>
            <a:ext cx="17524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>
            <a:off x="3581280" y="1981080"/>
            <a:ext cx="150480" cy="15048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1"/>
          <p:cNvSpPr/>
          <p:nvPr/>
        </p:nvSpPr>
        <p:spPr>
          <a:xfrm>
            <a:off x="3809880" y="2286000"/>
            <a:ext cx="182880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2"/>
          <p:cNvSpPr/>
          <p:nvPr/>
        </p:nvSpPr>
        <p:spPr>
          <a:xfrm>
            <a:off x="3505320" y="3886200"/>
            <a:ext cx="150480" cy="15048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3"/>
          <p:cNvSpPr/>
          <p:nvPr/>
        </p:nvSpPr>
        <p:spPr>
          <a:xfrm>
            <a:off x="3733560" y="4190760"/>
            <a:ext cx="198144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4"/>
          <p:cNvSpPr/>
          <p:nvPr/>
        </p:nvSpPr>
        <p:spPr>
          <a:xfrm>
            <a:off x="6248520" y="1981080"/>
            <a:ext cx="150480" cy="15048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5"/>
          <p:cNvSpPr/>
          <p:nvPr/>
        </p:nvSpPr>
        <p:spPr>
          <a:xfrm>
            <a:off x="6553080" y="2286000"/>
            <a:ext cx="19051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6"/>
          <p:cNvSpPr/>
          <p:nvPr/>
        </p:nvSpPr>
        <p:spPr>
          <a:xfrm>
            <a:off x="6324480" y="4191120"/>
            <a:ext cx="150480" cy="15048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7"/>
          <p:cNvSpPr/>
          <p:nvPr/>
        </p:nvSpPr>
        <p:spPr>
          <a:xfrm>
            <a:off x="6629400" y="4495680"/>
            <a:ext cx="190476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-1523880" y="38088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Univariate Analysis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914400" y="6477120"/>
            <a:ext cx="1672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09480" y="6477120"/>
            <a:ext cx="403668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533520" y="1371600"/>
            <a:ext cx="3884400" cy="40366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114800" y="1371600"/>
            <a:ext cx="5027400" cy="4265280"/>
          </a:xfrm>
          <a:prstGeom prst="rect">
            <a:avLst/>
          </a:prstGeom>
          <a:ln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762120" y="5562720"/>
            <a:ext cx="24364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Analysis of sale price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4648320" y="5638680"/>
            <a:ext cx="297000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Analysis of Lot frontage 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-1523880" y="380880"/>
            <a:ext cx="929304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Univariate Analysis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914400" y="6477120"/>
            <a:ext cx="1672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228600" y="228600"/>
            <a:ext cx="594180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609480" y="6477120"/>
            <a:ext cx="4036680" cy="3790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5"/>
          <p:cNvSpPr/>
          <p:nvPr/>
        </p:nvSpPr>
        <p:spPr>
          <a:xfrm>
            <a:off x="3230280" y="3244680"/>
            <a:ext cx="2477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230280" y="3244680"/>
            <a:ext cx="2477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3230280" y="3244680"/>
            <a:ext cx="2477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EXPLORATION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57200" y="1447920"/>
            <a:ext cx="4493880" cy="35794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4495680" y="1371600"/>
            <a:ext cx="4646520" cy="3732120"/>
          </a:xfrm>
          <a:prstGeom prst="rect">
            <a:avLst/>
          </a:prstGeom>
          <a:ln>
            <a:noFill/>
          </a:ln>
        </p:spPr>
      </p:pic>
      <p:sp>
        <p:nvSpPr>
          <p:cNvPr id="172" name="CustomShape 8"/>
          <p:cNvSpPr/>
          <p:nvPr/>
        </p:nvSpPr>
        <p:spPr>
          <a:xfrm>
            <a:off x="609480" y="5486400"/>
            <a:ext cx="38844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Box plot representation of neighborhood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4648320" y="5638680"/>
            <a:ext cx="396072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House style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5257800" y="5562720"/>
            <a:ext cx="35035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Box plot representation of House style</a:t>
            </a:r>
            <a:endParaRPr b="0" lang="en-IN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2008-12-10T09:44:48Z</dcterms:created>
  <dc:creator>Supreme</dc:creator>
  <dc:description/>
  <dc:language>en-IN</dc:language>
  <cp:lastModifiedBy/>
  <dcterms:modified xsi:type="dcterms:W3CDTF">2017-09-26T11:59:35Z</dcterms:modified>
  <cp:revision>10</cp:revision>
  <dc:subject/>
  <dc:title>PRESENTATION ON DEFECT TRACKER TOOL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nksUpToDate">
    <vt:bool>0</vt:bool>
  </property>
  <property fmtid="{D5CDD505-2E9C-101B-9397-08002B2CF9AE}" pid="3" name="ScaleCrop">
    <vt:bool>0</vt:bool>
  </property>
</Properties>
</file>