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C5790-FE3F-4E24-9F8D-253AB7090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9860FB-5779-4253-84B5-94C1D5A72F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251C54-51DC-4254-8C9C-2FBF6C38A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8BC4F-EEEF-4E60-89E1-43FD9B645E84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1E96CA-080C-40D5-BDFF-BAC9AAEA6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B8F9D1-8BBA-4A81-8F45-102207B19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9AC7-B77F-4070-A4C2-75B98755CA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18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C82579-D90D-4111-B8F4-6646AFF1E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38CC15-28EE-4C82-B281-14D007A7A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0E0004-FE4A-4FBA-872D-E0D3E67AC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8BC4F-EEEF-4E60-89E1-43FD9B645E84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6D7419-56E6-41E3-B476-68B6E9743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7EA1B9-AB40-4A7E-B879-27FC4FC26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9AC7-B77F-4070-A4C2-75B98755CA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139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2BD3526-CF68-449A-9CB2-B36DCCF934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0CBE50-4A70-4193-AE8A-981CDE780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E11ADE-AE3D-4E23-A61A-7E1923B15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8BC4F-EEEF-4E60-89E1-43FD9B645E84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1719CB-AEE3-4FD9-8871-B08516C4E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05A333-57E5-484A-9328-8F458C9E0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9AC7-B77F-4070-A4C2-75B98755CA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82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78A042-6414-479E-9E2D-9FBFAA513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9D64CC-AE38-44DF-BA5B-85546AFEE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6BDB7C-5A9D-48BE-846F-2B1DAC4DE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8BC4F-EEEF-4E60-89E1-43FD9B645E84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AD1B5B-AFF2-48F3-A5B7-908EE6232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AD2BBA-0E62-4C48-878C-852AFE9EF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9AC7-B77F-4070-A4C2-75B98755CA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211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EF702-6FD8-4EB0-A6DA-3ECFC74F9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84210B-8BCA-482B-A237-D1C5D469F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5BB440-CC93-439E-9B62-6D500CCAD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8BC4F-EEEF-4E60-89E1-43FD9B645E84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930F1A-87F2-4386-AE6A-16581A2B4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FC615D-B4F2-4880-B712-60FFDE04E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9AC7-B77F-4070-A4C2-75B98755CA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574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65CFA5-BD1A-4DCC-9ED4-23A1DFC04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C448D7-0598-4F31-9197-0137CDF087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AF52E3-521E-424F-B3DF-BE2933BAD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0659D2-93CA-46C8-87D8-6CE654F79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8BC4F-EEEF-4E60-89E1-43FD9B645E84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F90688-5443-4680-AF85-67D315311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A9E584-F6F1-40F3-8C7D-EF493E484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9AC7-B77F-4070-A4C2-75B98755CA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38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99587D-4ECB-42F5-8BB9-A9FA1F6F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B93C9A-EBFF-4B36-BEC2-F07086116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6FC361-BE4F-472B-812D-821494A6EB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00A1F7-BEEE-43EE-9067-303F400936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F64210-4035-4112-BC0D-7ED44C46A2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875774-EB57-4405-A8BA-C3EA388C0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8BC4F-EEEF-4E60-89E1-43FD9B645E84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23FD68C-63D1-41AB-BC3D-41D0F9128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C388736-C0FB-4C62-945B-D528BAEF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9AC7-B77F-4070-A4C2-75B98755CA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651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D5B8CD-6239-4363-915B-A736C15F9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A6AF612-2C5F-4AFD-B32A-A89FA7AD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8BC4F-EEEF-4E60-89E1-43FD9B645E84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5C842C6-0B8B-4DF0-84C3-32282CFC9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6AD288C-D493-4BE1-812C-A09840A6B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9AC7-B77F-4070-A4C2-75B98755CA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6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EC6AF7-730C-4AF0-AD8E-80C436350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8BC4F-EEEF-4E60-89E1-43FD9B645E84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0CE0ABB-3185-48C0-8C20-1B0F1FBD2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C21C5D-BEC5-4FC1-AAA1-517B284F4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9AC7-B77F-4070-A4C2-75B98755CA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746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58E529-8F02-4E50-8F29-DDDDEDD38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513632-55B1-457C-BD69-65C8D0EA4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A9CC0D-4BF1-4E7D-8A8C-7B1A1C17E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A53EFD-5D21-4EC8-9FA7-47B0C0C0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8BC4F-EEEF-4E60-89E1-43FD9B645E84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7BE137-7A5B-4532-8A3B-29E74C372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4ACA84-8CAF-4A89-B53A-BA0903E6A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9AC7-B77F-4070-A4C2-75B98755CA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37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571F96-1A01-4C81-B707-A0A31C852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DFEE923-7971-4B82-A87F-4C6E52E366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8F3537-A1A1-4B63-8321-667397D560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CD2333-A627-4B07-AD06-DB6576594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8BC4F-EEEF-4E60-89E1-43FD9B645E84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C01002-E6DB-491C-9979-EB5086B8C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6C5352-DF16-40A9-9267-630E5F513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9AC7-B77F-4070-A4C2-75B98755CA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158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89923F8-2F40-47E9-B595-5435AA5B6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2EB7BA-C309-40E7-925E-37C58F476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02A052-498C-4F80-8935-8F940E4FCA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8BC4F-EEEF-4E60-89E1-43FD9B645E84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BC76A9-3693-4EE5-AE77-5DE948ABE2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38FAB4-A1D1-4BA4-80A5-8B8ABFF33F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C9AC7-B77F-4070-A4C2-75B98755CA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32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27D2B69-D291-4D2B-B08F-1D5F45D2AB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75826" y="1193895"/>
            <a:ext cx="4902459" cy="245741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3B5ACCE-107A-4832-8AF0-EC7FE55E5CA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766317" y="1259209"/>
            <a:ext cx="4111690" cy="514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843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livingstonelee</dc:creator>
  <cp:lastModifiedBy>livingstonelee</cp:lastModifiedBy>
  <cp:revision>2</cp:revision>
  <dcterms:created xsi:type="dcterms:W3CDTF">2020-07-08T05:12:18Z</dcterms:created>
  <dcterms:modified xsi:type="dcterms:W3CDTF">2020-07-08T05:29:30Z</dcterms:modified>
</cp:coreProperties>
</file>