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472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9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7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7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4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69BD-4BB8-1647-9133-9CDF23ACACF4}" type="datetimeFigureOut">
              <a:rPr lang="en-US" smtClean="0"/>
              <a:t>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A1C6-C985-EE4E-984C-27C26149F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10 at 1.40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842763"/>
          </a:xfrm>
          <a:prstGeom prst="rect">
            <a:avLst/>
          </a:prstGeom>
        </p:spPr>
      </p:pic>
      <p:pic>
        <p:nvPicPr>
          <p:cNvPr id="5" name="Picture 4" descr="Screen Shot 2017-01-10 at 1.40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9532"/>
            <a:ext cx="6858000" cy="34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6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HavasWW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</dc:creator>
  <cp:lastModifiedBy>Heather</cp:lastModifiedBy>
  <cp:revision>2</cp:revision>
  <dcterms:created xsi:type="dcterms:W3CDTF">2017-01-10T18:39:58Z</dcterms:created>
  <dcterms:modified xsi:type="dcterms:W3CDTF">2017-01-10T19:07:52Z</dcterms:modified>
</cp:coreProperties>
</file>