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Wisnicki" initials="AW" lastIdx="1" clrIdx="0">
    <p:extLst>
      <p:ext uri="{19B8F6BF-5375-455C-9EA6-DF929625EA0E}">
        <p15:presenceInfo xmlns:p15="http://schemas.microsoft.com/office/powerpoint/2012/main" userId="S::awisnicki2@unl.edu::7e40fcdf-3ac1-4ee3-888b-708b72c950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2E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027C-6FA7-E54C-A573-454E827D6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C1976-972B-AC40-B103-4AA67695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17C9-BA0D-6F47-87DF-A954B81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5551-9D9D-BA49-98B9-EE374467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C264-4CCA-BD42-ADAF-BF265478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B47-4A8C-CA4B-8AFB-22EE7B96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A8675-021D-B843-9027-C0827CC3A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A402-D278-3244-BCB5-4527C672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9B9E-49D6-D145-9DA8-CAA552EF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FB25-59D2-9846-B24E-BFED4E0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A1605-FCCE-4A49-9AFF-71A8700B1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DE82-320E-4A47-8E3A-2A1F89F63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B5F2-4DA5-B140-A4F5-10E823B4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E93F-DB83-1D49-94E4-995023CE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18A6-D2D3-5044-A465-82A22544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7D0-2066-0E49-A11F-95F1571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0D-0947-C244-9B45-0FC806F6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A46E-4041-914D-8F89-64B636C9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0679-D21C-7540-B466-5361DB50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63C5-2476-8444-AFD5-CCBCCA1D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5642-9C99-594E-B06A-1517F710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F04B-DB8B-BC48-B91A-45452A75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1BAB-159B-5248-B261-02C0A080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0385-F290-F54D-9FB8-D926E8C7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B724-C842-214A-8CF0-CE96048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7187-7716-134D-BA65-1C28E8B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2043-2D7D-BA48-B674-02104927C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C33B-E227-E142-BF21-D5B7BF23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5713F-409B-8E4C-AE50-F8F00A3A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7799-12CA-0B4B-9C56-B3B32A0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3FDE-F1D6-D04A-8003-DE4D54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4593-D9D8-1E4C-A502-2A188C13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29CF-9470-2841-876D-BDEF1E53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9D187-E51C-DA4D-AF03-4AC567296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7B216-6620-C245-8250-35E549CD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83B1C-DEAA-894D-8C70-6D300FEE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ED63F-5F3A-8F4D-8A85-4952EE3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CC67-A220-8D41-9B65-44D1C11C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F0104-982A-5E46-B430-544677B8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42C6-8D85-5F49-8D45-EED33FDC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60202-5D17-BB40-81BB-520E6E97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25735-8B43-EB4F-A9B4-8760406F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FAC6-64F4-1846-A3EA-15BE257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B1E0-5B1A-7040-84D1-12558178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78B0-53B7-4646-AB0B-D712CD8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62D4-2E44-694A-8C17-27429F5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900A-AE8B-6C44-BF14-51ED8737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412-0D40-2D4E-8E1F-625D0D5A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4AED7-6EDA-6B42-994F-87C3AC351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924B-1B39-0646-94A5-ECEF2470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D374-E36D-894B-B7D2-35197406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8BDBC-D139-A44E-9EDA-742C1CBC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A8E-4B91-2B4A-82CE-D59972FA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D772F-AB48-7043-8B97-D19BFF50D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51C2-5AA8-9040-9F26-054D5DF5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826C-D18D-3D46-9CEE-D3B527B1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CA39-9E4C-C44D-82BB-2D69C2CA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FEAC-C6E5-9148-9AB9-CED100AD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DE7EB-5731-0D4F-AA3E-A84E3F3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31677-76A6-8C44-84D8-5111B129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D50C-06A9-1D4E-9FDA-D72BF3DFC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E36B-86CC-024F-8DCA-CB087FFDD6BB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CDF6-0D5D-944E-A968-ADCEF4308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A16D-2ABF-874B-90E8-A28B3606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B0EF6D-BD25-6549-902D-B989A965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942" y="192845"/>
            <a:ext cx="1523585" cy="2447323"/>
          </a:xfrm>
        </p:spPr>
        <p:txBody>
          <a:bodyPr>
            <a:noAutofit/>
          </a:bodyPr>
          <a:lstStyle/>
          <a:p>
            <a:r>
              <a:rPr lang="en-US" sz="5180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BDAA7D-D37A-2B4E-BC64-EC5092C2B716}"/>
              </a:ext>
            </a:extLst>
          </p:cNvPr>
          <p:cNvSpPr txBox="1">
            <a:spLocks/>
          </p:cNvSpPr>
          <p:nvPr/>
        </p:nvSpPr>
        <p:spPr>
          <a:xfrm>
            <a:off x="5195675" y="978792"/>
            <a:ext cx="1523585" cy="57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0">
                <a:solidFill>
                  <a:schemeClr val="bg1"/>
                </a:solidFill>
                <a:latin typeface="Monaco" pitchFamily="2" charset="77"/>
                <a:cs typeface="Kannada MN" pitchFamily="2" charset="0"/>
              </a:rPr>
              <a:t>V</a:t>
            </a:r>
          </a:p>
          <a:p>
            <a:endParaRPr lang="en-US" sz="41500">
              <a:solidFill>
                <a:schemeClr val="bg1"/>
              </a:solidFill>
              <a:latin typeface="Monac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B0EF6D-BD25-6549-902D-B989A965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942" y="192845"/>
            <a:ext cx="1523585" cy="2447323"/>
          </a:xfrm>
        </p:spPr>
        <p:txBody>
          <a:bodyPr>
            <a:noAutofit/>
          </a:bodyPr>
          <a:lstStyle/>
          <a:p>
            <a:r>
              <a:rPr lang="en-US" sz="51800">
                <a:solidFill>
                  <a:srgbClr val="2E68AC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BDAA7D-D37A-2B4E-BC64-EC5092C2B716}"/>
              </a:ext>
            </a:extLst>
          </p:cNvPr>
          <p:cNvSpPr txBox="1">
            <a:spLocks/>
          </p:cNvSpPr>
          <p:nvPr/>
        </p:nvSpPr>
        <p:spPr>
          <a:xfrm>
            <a:off x="5195675" y="978792"/>
            <a:ext cx="1523585" cy="57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0">
                <a:solidFill>
                  <a:srgbClr val="2E68AC"/>
                </a:solidFill>
                <a:latin typeface="Monaco" pitchFamily="2" charset="77"/>
                <a:cs typeface="Kannada MN" pitchFamily="2" charset="0"/>
              </a:rPr>
              <a:t>V</a:t>
            </a:r>
          </a:p>
          <a:p>
            <a:endParaRPr lang="en-US" sz="41500">
              <a:solidFill>
                <a:srgbClr val="2E68AC"/>
              </a:solidFill>
              <a:latin typeface="Monac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B0EF6D-BD25-6549-902D-B989A965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942" y="192845"/>
            <a:ext cx="1523585" cy="2447323"/>
          </a:xfrm>
        </p:spPr>
        <p:txBody>
          <a:bodyPr>
            <a:noAutofit/>
          </a:bodyPr>
          <a:lstStyle/>
          <a:p>
            <a:r>
              <a:rPr lang="en-US" sz="51800">
                <a:solidFill>
                  <a:srgbClr val="2E68AC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BDAA7D-D37A-2B4E-BC64-EC5092C2B716}"/>
              </a:ext>
            </a:extLst>
          </p:cNvPr>
          <p:cNvSpPr txBox="1">
            <a:spLocks/>
          </p:cNvSpPr>
          <p:nvPr/>
        </p:nvSpPr>
        <p:spPr>
          <a:xfrm>
            <a:off x="5195675" y="978792"/>
            <a:ext cx="1523585" cy="57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0">
                <a:solidFill>
                  <a:srgbClr val="2E68AC"/>
                </a:solidFill>
                <a:latin typeface="Monaco" pitchFamily="2" charset="77"/>
                <a:cs typeface="Kannada MN" pitchFamily="2" charset="0"/>
              </a:rPr>
              <a:t>V</a:t>
            </a:r>
          </a:p>
          <a:p>
            <a:endParaRPr lang="en-US" sz="41500">
              <a:solidFill>
                <a:srgbClr val="2E68AC"/>
              </a:solidFill>
              <a:latin typeface="Monac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Wisnicki</dc:creator>
  <cp:lastModifiedBy>Adrian Wisnicki</cp:lastModifiedBy>
  <cp:revision>10</cp:revision>
  <dcterms:created xsi:type="dcterms:W3CDTF">2020-09-14T20:09:21Z</dcterms:created>
  <dcterms:modified xsi:type="dcterms:W3CDTF">2020-09-15T23:50:20Z</dcterms:modified>
</cp:coreProperties>
</file>