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2"/>
    <p:sldId id="276" r:id="rId3"/>
    <p:sldId id="277" r:id="rId4"/>
    <p:sldId id="278" r:id="rId5"/>
    <p:sldId id="291" r:id="rId6"/>
    <p:sldId id="292" r:id="rId7"/>
    <p:sldId id="293" r:id="rId8"/>
    <p:sldId id="295" r:id="rId9"/>
    <p:sldId id="298" r:id="rId10"/>
    <p:sldId id="309" r:id="rId11"/>
    <p:sldId id="299" r:id="rId12"/>
    <p:sldId id="297" r:id="rId13"/>
    <p:sldId id="304" r:id="rId14"/>
    <p:sldId id="300" r:id="rId15"/>
    <p:sldId id="305" r:id="rId16"/>
    <p:sldId id="301" r:id="rId17"/>
    <p:sldId id="306" r:id="rId18"/>
    <p:sldId id="302" r:id="rId19"/>
    <p:sldId id="303" r:id="rId20"/>
    <p:sldId id="307" r:id="rId21"/>
    <p:sldId id="285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3C460-F636-4924-95F1-7818A2E79716}" v="87" dt="2023-11-13T18:46:57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O VONA" userId="dc342ada-2f54-490e-8f19-a36f96d02e17" providerId="ADAL" clId="{1103C460-F636-4924-95F1-7818A2E79716}"/>
    <pc:docChg chg="undo redo custSel addSld delSld modSld sldOrd">
      <pc:chgData name="LIVIO VONA" userId="dc342ada-2f54-490e-8f19-a36f96d02e17" providerId="ADAL" clId="{1103C460-F636-4924-95F1-7818A2E79716}" dt="2023-11-14T14:33:12.443" v="6842" actId="20577"/>
      <pc:docMkLst>
        <pc:docMk/>
      </pc:docMkLst>
      <pc:sldChg chg="addSp delSp modSp mod">
        <pc:chgData name="LIVIO VONA" userId="dc342ada-2f54-490e-8f19-a36f96d02e17" providerId="ADAL" clId="{1103C460-F636-4924-95F1-7818A2E79716}" dt="2023-11-14T14:33:12.443" v="6842" actId="20577"/>
        <pc:sldMkLst>
          <pc:docMk/>
          <pc:sldMk cId="3299715198" sldId="276"/>
        </pc:sldMkLst>
        <pc:spChg chg="mod">
          <ac:chgData name="LIVIO VONA" userId="dc342ada-2f54-490e-8f19-a36f96d02e17" providerId="ADAL" clId="{1103C460-F636-4924-95F1-7818A2E79716}" dt="2023-10-29T22:21:37.889" v="4151" actId="113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LIVIO VONA" userId="dc342ada-2f54-490e-8f19-a36f96d02e17" providerId="ADAL" clId="{1103C460-F636-4924-95F1-7818A2E79716}" dt="2023-11-01T18:49:38.055" v="6748" actId="1076"/>
          <ac:spMkLst>
            <pc:docMk/>
            <pc:sldMk cId="3299715198" sldId="276"/>
            <ac:spMk id="13" creationId="{E3ECCC05-FF78-40FA-84FF-172821D8B58A}"/>
          </ac:spMkLst>
        </pc:spChg>
        <pc:spChg chg="mod">
          <ac:chgData name="LIVIO VONA" userId="dc342ada-2f54-490e-8f19-a36f96d02e17" providerId="ADAL" clId="{1103C460-F636-4924-95F1-7818A2E79716}" dt="2023-10-29T16:25:23.787" v="302" actId="1076"/>
          <ac:spMkLst>
            <pc:docMk/>
            <pc:sldMk cId="3299715198" sldId="276"/>
            <ac:spMk id="15" creationId="{416F1356-9015-4B5C-9C64-3C1D963E5F59}"/>
          </ac:spMkLst>
        </pc:spChg>
        <pc:spChg chg="mod">
          <ac:chgData name="LIVIO VONA" userId="dc342ada-2f54-490e-8f19-a36f96d02e17" providerId="ADAL" clId="{1103C460-F636-4924-95F1-7818A2E79716}" dt="2023-10-30T17:24:54.976" v="4703" actId="255"/>
          <ac:spMkLst>
            <pc:docMk/>
            <pc:sldMk cId="3299715198" sldId="276"/>
            <ac:spMk id="16" creationId="{D6178536-4D8A-4FF2-BBDC-4B3E7E0FCF26}"/>
          </ac:spMkLst>
        </pc:spChg>
        <pc:spChg chg="del mod">
          <ac:chgData name="LIVIO VONA" userId="dc342ada-2f54-490e-8f19-a36f96d02e17" providerId="ADAL" clId="{1103C460-F636-4924-95F1-7818A2E79716}" dt="2023-10-29T16:20:54.551" v="234" actId="478"/>
          <ac:spMkLst>
            <pc:docMk/>
            <pc:sldMk cId="3299715198" sldId="276"/>
            <ac:spMk id="19" creationId="{EB7F2E37-0ACF-4E8A-9C1D-EC5B65BA2906}"/>
          </ac:spMkLst>
        </pc:spChg>
        <pc:spChg chg="del">
          <ac:chgData name="LIVIO VONA" userId="dc342ada-2f54-490e-8f19-a36f96d02e17" providerId="ADAL" clId="{1103C460-F636-4924-95F1-7818A2E79716}" dt="2023-10-29T16:20:56.906" v="235" actId="478"/>
          <ac:spMkLst>
            <pc:docMk/>
            <pc:sldMk cId="3299715198" sldId="276"/>
            <ac:spMk id="20" creationId="{88F812F5-70AF-4FBD-80D9-D59B3C456D5E}"/>
          </ac:spMkLst>
        </pc:spChg>
        <pc:spChg chg="mod">
          <ac:chgData name="LIVIO VONA" userId="dc342ada-2f54-490e-8f19-a36f96d02e17" providerId="ADAL" clId="{1103C460-F636-4924-95F1-7818A2E79716}" dt="2023-11-01T18:57:05.981" v="6784" actId="1076"/>
          <ac:spMkLst>
            <pc:docMk/>
            <pc:sldMk cId="3299715198" sldId="276"/>
            <ac:spMk id="21" creationId="{952C5002-7E64-4069-ACA0-6876E54A9B46}"/>
          </ac:spMkLst>
        </pc:spChg>
        <pc:spChg chg="mod">
          <ac:chgData name="LIVIO VONA" userId="dc342ada-2f54-490e-8f19-a36f96d02e17" providerId="ADAL" clId="{1103C460-F636-4924-95F1-7818A2E79716}" dt="2023-11-01T18:55:32.696" v="6781" actId="1076"/>
          <ac:spMkLst>
            <pc:docMk/>
            <pc:sldMk cId="3299715198" sldId="276"/>
            <ac:spMk id="22" creationId="{A49C5F3A-6F0D-4A0F-AE6E-92F342C22ACD}"/>
          </ac:spMkLst>
        </pc:spChg>
        <pc:spChg chg="mod">
          <ac:chgData name="LIVIO VONA" userId="dc342ada-2f54-490e-8f19-a36f96d02e17" providerId="ADAL" clId="{1103C460-F636-4924-95F1-7818A2E79716}" dt="2023-10-29T16:21:16.946" v="237" actId="1076"/>
          <ac:spMkLst>
            <pc:docMk/>
            <pc:sldMk cId="3299715198" sldId="276"/>
            <ac:spMk id="23" creationId="{364CFD90-D0E1-4BC3-9D8B-7503E2632C39}"/>
          </ac:spMkLst>
        </pc:spChg>
        <pc:spChg chg="mod">
          <ac:chgData name="LIVIO VONA" userId="dc342ada-2f54-490e-8f19-a36f96d02e17" providerId="ADAL" clId="{1103C460-F636-4924-95F1-7818A2E79716}" dt="2023-10-30T17:24:51.310" v="4702" actId="255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LIVIO VONA" userId="dc342ada-2f54-490e-8f19-a36f96d02e17" providerId="ADAL" clId="{1103C460-F636-4924-95F1-7818A2E79716}" dt="2023-10-29T16:24:59.972" v="298" actId="1076"/>
          <ac:spMkLst>
            <pc:docMk/>
            <pc:sldMk cId="3299715198" sldId="276"/>
            <ac:spMk id="26" creationId="{BBC62739-FA35-49F8-8929-743B31F55A69}"/>
          </ac:spMkLst>
        </pc:spChg>
        <pc:spChg chg="del mod">
          <ac:chgData name="LIVIO VONA" userId="dc342ada-2f54-490e-8f19-a36f96d02e17" providerId="ADAL" clId="{1103C460-F636-4924-95F1-7818A2E79716}" dt="2023-10-29T16:20:37.584" v="231" actId="478"/>
          <ac:spMkLst>
            <pc:docMk/>
            <pc:sldMk cId="3299715198" sldId="276"/>
            <ac:spMk id="27" creationId="{71BB375D-5EE6-4428-9817-2C7DB6B94332}"/>
          </ac:spMkLst>
        </pc:spChg>
        <pc:spChg chg="del">
          <ac:chgData name="LIVIO VONA" userId="dc342ada-2f54-490e-8f19-a36f96d02e17" providerId="ADAL" clId="{1103C460-F636-4924-95F1-7818A2E79716}" dt="2023-10-29T16:20:39.876" v="232" actId="478"/>
          <ac:spMkLst>
            <pc:docMk/>
            <pc:sldMk cId="3299715198" sldId="276"/>
            <ac:spMk id="28" creationId="{B3A511B7-C7F3-4107-9962-1E10D2E087DD}"/>
          </ac:spMkLst>
        </pc:spChg>
        <pc:spChg chg="mod">
          <ac:chgData name="LIVIO VONA" userId="dc342ada-2f54-490e-8f19-a36f96d02e17" providerId="ADAL" clId="{1103C460-F636-4924-95F1-7818A2E79716}" dt="2023-11-14T14:33:12.443" v="6842" actId="20577"/>
          <ac:spMkLst>
            <pc:docMk/>
            <pc:sldMk cId="3299715198" sldId="276"/>
            <ac:spMk id="29" creationId="{D4D7D4B6-62C2-45AB-89A5-3A41DA021FD2}"/>
          </ac:spMkLst>
        </pc:spChg>
        <pc:spChg chg="mod">
          <ac:chgData name="LIVIO VONA" userId="dc342ada-2f54-490e-8f19-a36f96d02e17" providerId="ADAL" clId="{1103C460-F636-4924-95F1-7818A2E79716}" dt="2023-10-29T16:26:18.569" v="311" actId="1076"/>
          <ac:spMkLst>
            <pc:docMk/>
            <pc:sldMk cId="3299715198" sldId="276"/>
            <ac:spMk id="30" creationId="{83902602-D4BC-4D44-AC14-BB55A86C5D06}"/>
          </ac:spMkLst>
        </pc:spChg>
        <pc:spChg chg="mod">
          <ac:chgData name="LIVIO VONA" userId="dc342ada-2f54-490e-8f19-a36f96d02e17" providerId="ADAL" clId="{1103C460-F636-4924-95F1-7818A2E79716}" dt="2023-10-29T16:25:01.956" v="299" actId="1076"/>
          <ac:spMkLst>
            <pc:docMk/>
            <pc:sldMk cId="3299715198" sldId="276"/>
            <ac:spMk id="32" creationId="{56E8F5A5-5318-470B-8F42-337C264086AA}"/>
          </ac:spMkLst>
        </pc:spChg>
        <pc:spChg chg="mod">
          <ac:chgData name="LIVIO VONA" userId="dc342ada-2f54-490e-8f19-a36f96d02e17" providerId="ADAL" clId="{1103C460-F636-4924-95F1-7818A2E79716}" dt="2023-10-29T16:25:01.956" v="299" actId="1076"/>
          <ac:spMkLst>
            <pc:docMk/>
            <pc:sldMk cId="3299715198" sldId="276"/>
            <ac:spMk id="33" creationId="{6AA1356D-8F1B-4281-BEC5-5B4EBF7467B1}"/>
          </ac:spMkLst>
        </pc:spChg>
        <pc:spChg chg="del mod">
          <ac:chgData name="LIVIO VONA" userId="dc342ada-2f54-490e-8f19-a36f96d02e17" providerId="ADAL" clId="{1103C460-F636-4924-95F1-7818A2E79716}" dt="2023-11-01T18:51:47.906" v="6753" actId="478"/>
          <ac:spMkLst>
            <pc:docMk/>
            <pc:sldMk cId="3299715198" sldId="276"/>
            <ac:spMk id="34" creationId="{6FB02354-C73F-4DCF-8004-E9CCA66963EA}"/>
          </ac:spMkLst>
        </pc:spChg>
        <pc:spChg chg="del mod">
          <ac:chgData name="LIVIO VONA" userId="dc342ada-2f54-490e-8f19-a36f96d02e17" providerId="ADAL" clId="{1103C460-F636-4924-95F1-7818A2E79716}" dt="2023-10-29T16:21:31.253" v="239" actId="478"/>
          <ac:spMkLst>
            <pc:docMk/>
            <pc:sldMk cId="3299715198" sldId="276"/>
            <ac:spMk id="35" creationId="{557E39B2-E017-4E5C-B53E-DDE3B9D4C92C}"/>
          </ac:spMkLst>
        </pc:spChg>
        <pc:spChg chg="mod">
          <ac:chgData name="LIVIO VONA" userId="dc342ada-2f54-490e-8f19-a36f96d02e17" providerId="ADAL" clId="{1103C460-F636-4924-95F1-7818A2E79716}" dt="2023-10-29T16:25:45.356" v="307" actId="1076"/>
          <ac:spMkLst>
            <pc:docMk/>
            <pc:sldMk cId="3299715198" sldId="276"/>
            <ac:spMk id="37" creationId="{D1391604-D4EC-48A8-AE57-EDF194392FB1}"/>
          </ac:spMkLst>
        </pc:spChg>
        <pc:spChg chg="mod">
          <ac:chgData name="LIVIO VONA" userId="dc342ada-2f54-490e-8f19-a36f96d02e17" providerId="ADAL" clId="{1103C460-F636-4924-95F1-7818A2E79716}" dt="2023-10-29T16:25:45.356" v="307" actId="1076"/>
          <ac:spMkLst>
            <pc:docMk/>
            <pc:sldMk cId="3299715198" sldId="276"/>
            <ac:spMk id="38" creationId="{44A4D0F8-0767-41BC-BE62-0AED99EC8B25}"/>
          </ac:spMkLst>
        </pc:spChg>
        <pc:spChg chg="mod">
          <ac:chgData name="LIVIO VONA" userId="dc342ada-2f54-490e-8f19-a36f96d02e17" providerId="ADAL" clId="{1103C460-F636-4924-95F1-7818A2E79716}" dt="2023-10-29T16:26:25.208" v="312" actId="1076"/>
          <ac:spMkLst>
            <pc:docMk/>
            <pc:sldMk cId="3299715198" sldId="276"/>
            <ac:spMk id="40" creationId="{351831F3-9830-4A23-8B34-11A3FCCA027E}"/>
          </ac:spMkLst>
        </pc:spChg>
        <pc:spChg chg="mod">
          <ac:chgData name="LIVIO VONA" userId="dc342ada-2f54-490e-8f19-a36f96d02e17" providerId="ADAL" clId="{1103C460-F636-4924-95F1-7818A2E79716}" dt="2023-10-29T16:26:25.208" v="312" actId="1076"/>
          <ac:spMkLst>
            <pc:docMk/>
            <pc:sldMk cId="3299715198" sldId="276"/>
            <ac:spMk id="41" creationId="{CDB8F87B-81A2-480F-ADA8-BFB5FD890ACD}"/>
          </ac:spMkLst>
        </pc:spChg>
        <pc:spChg chg="del mod">
          <ac:chgData name="LIVIO VONA" userId="dc342ada-2f54-490e-8f19-a36f96d02e17" providerId="ADAL" clId="{1103C460-F636-4924-95F1-7818A2E79716}" dt="2023-10-29T16:21:34.017" v="240" actId="478"/>
          <ac:spMkLst>
            <pc:docMk/>
            <pc:sldMk cId="3299715198" sldId="276"/>
            <ac:spMk id="42" creationId="{D131817A-5B27-4718-8BAC-45C9CEDA45D9}"/>
          </ac:spMkLst>
        </pc:spChg>
        <pc:grpChg chg="mod">
          <ac:chgData name="LIVIO VONA" userId="dc342ada-2f54-490e-8f19-a36f96d02e17" providerId="ADAL" clId="{1103C460-F636-4924-95F1-7818A2E79716}" dt="2023-10-29T16:25:01.956" v="299" actId="1076"/>
          <ac:grpSpMkLst>
            <pc:docMk/>
            <pc:sldMk cId="3299715198" sldId="276"/>
            <ac:grpSpMk id="31" creationId="{044C3643-8A0E-47C1-BEB8-C73203B5E58D}"/>
          </ac:grpSpMkLst>
        </pc:grpChg>
        <pc:grpChg chg="del mod">
          <ac:chgData name="LIVIO VONA" userId="dc342ada-2f54-490e-8f19-a36f96d02e17" providerId="ADAL" clId="{1103C460-F636-4924-95F1-7818A2E79716}" dt="2023-11-01T18:53:07.083" v="6761" actId="478"/>
          <ac:grpSpMkLst>
            <pc:docMk/>
            <pc:sldMk cId="3299715198" sldId="276"/>
            <ac:grpSpMk id="36" creationId="{ECC5F635-1712-4572-A9EC-F94E2199DDBD}"/>
          </ac:grpSpMkLst>
        </pc:grpChg>
        <pc:grpChg chg="mod">
          <ac:chgData name="LIVIO VONA" userId="dc342ada-2f54-490e-8f19-a36f96d02e17" providerId="ADAL" clId="{1103C460-F636-4924-95F1-7818A2E79716}" dt="2023-10-29T16:26:25.208" v="312" actId="1076"/>
          <ac:grpSpMkLst>
            <pc:docMk/>
            <pc:sldMk cId="3299715198" sldId="276"/>
            <ac:grpSpMk id="39" creationId="{5BC0E3F0-447D-4721-AB1F-C8243BA36671}"/>
          </ac:grpSpMkLst>
        </pc:grpChg>
        <pc:picChg chg="add del mod">
          <ac:chgData name="LIVIO VONA" userId="dc342ada-2f54-490e-8f19-a36f96d02e17" providerId="ADAL" clId="{1103C460-F636-4924-95F1-7818A2E79716}" dt="2023-11-01T18:48:29.720" v="6746" actId="478"/>
          <ac:picMkLst>
            <pc:docMk/>
            <pc:sldMk cId="3299715198" sldId="276"/>
            <ac:picMk id="3" creationId="{1AF2FB34-138F-B530-F37E-5596C554C910}"/>
          </ac:picMkLst>
        </pc:picChg>
        <pc:picChg chg="add del mod">
          <ac:chgData name="LIVIO VONA" userId="dc342ada-2f54-490e-8f19-a36f96d02e17" providerId="ADAL" clId="{1103C460-F636-4924-95F1-7818A2E79716}" dt="2023-11-01T18:49:45.675" v="6750" actId="478"/>
          <ac:picMkLst>
            <pc:docMk/>
            <pc:sldMk cId="3299715198" sldId="276"/>
            <ac:picMk id="6" creationId="{EBAB7426-EF5A-F1F1-CA5E-B417F586B13E}"/>
          </ac:picMkLst>
        </pc:picChg>
        <pc:picChg chg="add mod">
          <ac:chgData name="LIVIO VONA" userId="dc342ada-2f54-490e-8f19-a36f96d02e17" providerId="ADAL" clId="{1103C460-F636-4924-95F1-7818A2E79716}" dt="2023-11-01T18:52:07.494" v="6756" actId="1076"/>
          <ac:picMkLst>
            <pc:docMk/>
            <pc:sldMk cId="3299715198" sldId="276"/>
            <ac:picMk id="9" creationId="{188DC311-A545-7BBA-94AC-4B18D3A102CD}"/>
          </ac:picMkLst>
        </pc:picChg>
        <pc:picChg chg="add del mod">
          <ac:chgData name="LIVIO VONA" userId="dc342ada-2f54-490e-8f19-a36f96d02e17" providerId="ADAL" clId="{1103C460-F636-4924-95F1-7818A2E79716}" dt="2023-11-01T18:53:43.640" v="6766" actId="478"/>
          <ac:picMkLst>
            <pc:docMk/>
            <pc:sldMk cId="3299715198" sldId="276"/>
            <ac:picMk id="12" creationId="{F1251298-05F0-7528-4E57-CE9CA7F2E32B}"/>
          </ac:picMkLst>
        </pc:picChg>
        <pc:picChg chg="add mod">
          <ac:chgData name="LIVIO VONA" userId="dc342ada-2f54-490e-8f19-a36f96d02e17" providerId="ADAL" clId="{1103C460-F636-4924-95F1-7818A2E79716}" dt="2023-11-01T18:55:58.653" v="6782" actId="1076"/>
          <ac:picMkLst>
            <pc:docMk/>
            <pc:sldMk cId="3299715198" sldId="276"/>
            <ac:picMk id="18" creationId="{683A81CA-927C-D714-E263-26B046B800F1}"/>
          </ac:picMkLst>
        </pc:picChg>
      </pc:sldChg>
      <pc:sldChg chg="addSp delSp modSp mod">
        <pc:chgData name="LIVIO VONA" userId="dc342ada-2f54-490e-8f19-a36f96d02e17" providerId="ADAL" clId="{1103C460-F636-4924-95F1-7818A2E79716}" dt="2023-10-30T17:24:03.349" v="4691" actId="113"/>
        <pc:sldMkLst>
          <pc:docMk/>
          <pc:sldMk cId="822569134" sldId="277"/>
        </pc:sldMkLst>
        <pc:spChg chg="del">
          <ac:chgData name="LIVIO VONA" userId="dc342ada-2f54-490e-8f19-a36f96d02e17" providerId="ADAL" clId="{1103C460-F636-4924-95F1-7818A2E79716}" dt="2023-10-29T16:19:01.852" v="199" actId="478"/>
          <ac:spMkLst>
            <pc:docMk/>
            <pc:sldMk cId="822569134" sldId="277"/>
            <ac:spMk id="2" creationId="{5B804E9F-B6B5-41F9-9B63-9AF435FDC2B7}"/>
          </ac:spMkLst>
        </pc:spChg>
        <pc:spChg chg="add mod">
          <ac:chgData name="LIVIO VONA" userId="dc342ada-2f54-490e-8f19-a36f96d02e17" providerId="ADAL" clId="{1103C460-F636-4924-95F1-7818A2E79716}" dt="2023-10-30T17:23:56.853" v="4689" actId="113"/>
          <ac:spMkLst>
            <pc:docMk/>
            <pc:sldMk cId="822569134" sldId="277"/>
            <ac:spMk id="3" creationId="{02662722-3094-7294-8C97-C168B302B2C0}"/>
          </ac:spMkLst>
        </pc:spChg>
        <pc:spChg chg="del">
          <ac:chgData name="LIVIO VONA" userId="dc342ada-2f54-490e-8f19-a36f96d02e17" providerId="ADAL" clId="{1103C460-F636-4924-95F1-7818A2E79716}" dt="2023-10-29T16:56:32.655" v="1602" actId="478"/>
          <ac:spMkLst>
            <pc:docMk/>
            <pc:sldMk cId="822569134" sldId="277"/>
            <ac:spMk id="4" creationId="{3F19BFA5-D0CA-4CF0-8499-504D956B6563}"/>
          </ac:spMkLst>
        </pc:spChg>
        <pc:spChg chg="add del">
          <ac:chgData name="LIVIO VONA" userId="dc342ada-2f54-490e-8f19-a36f96d02e17" providerId="ADAL" clId="{1103C460-F636-4924-95F1-7818A2E79716}" dt="2023-10-29T16:45:10.199" v="1494"/>
          <ac:spMkLst>
            <pc:docMk/>
            <pc:sldMk cId="822569134" sldId="277"/>
            <ac:spMk id="5" creationId="{EEBCE179-DF82-60D5-A07F-6E2D3B2CEF22}"/>
          </ac:spMkLst>
        </pc:spChg>
        <pc:spChg chg="add mod">
          <ac:chgData name="LIVIO VONA" userId="dc342ada-2f54-490e-8f19-a36f96d02e17" providerId="ADAL" clId="{1103C460-F636-4924-95F1-7818A2E79716}" dt="2023-10-30T17:24:03.349" v="4691" actId="113"/>
          <ac:spMkLst>
            <pc:docMk/>
            <pc:sldMk cId="822569134" sldId="277"/>
            <ac:spMk id="10" creationId="{BF77B22E-7AB3-3292-ABB0-4C0F5E8C5740}"/>
          </ac:spMkLst>
        </pc:spChg>
        <pc:spChg chg="mod">
          <ac:chgData name="LIVIO VONA" userId="dc342ada-2f54-490e-8f19-a36f96d02e17" providerId="ADAL" clId="{1103C460-F636-4924-95F1-7818A2E79716}" dt="2023-10-29T16:31:11.651" v="439" actId="20577"/>
          <ac:spMkLst>
            <pc:docMk/>
            <pc:sldMk cId="822569134" sldId="277"/>
            <ac:spMk id="11" creationId="{4E3F5479-058B-4FA8-92E9-18CAB8CDC5C5}"/>
          </ac:spMkLst>
        </pc:spChg>
        <pc:spChg chg="del mod">
          <ac:chgData name="LIVIO VONA" userId="dc342ada-2f54-490e-8f19-a36f96d02e17" providerId="ADAL" clId="{1103C460-F636-4924-95F1-7818A2E79716}" dt="2023-10-29T16:31:33.012" v="440" actId="478"/>
          <ac:spMkLst>
            <pc:docMk/>
            <pc:sldMk cId="822569134" sldId="277"/>
            <ac:spMk id="43" creationId="{0092C447-C8E1-4B12-B012-E6D21CBB1FBE}"/>
          </ac:spMkLst>
        </pc:spChg>
        <pc:spChg chg="del mod">
          <ac:chgData name="LIVIO VONA" userId="dc342ada-2f54-490e-8f19-a36f96d02e17" providerId="ADAL" clId="{1103C460-F636-4924-95F1-7818A2E79716}" dt="2023-10-29T16:31:33.719" v="441" actId="478"/>
          <ac:spMkLst>
            <pc:docMk/>
            <pc:sldMk cId="822569134" sldId="277"/>
            <ac:spMk id="44" creationId="{7E139379-1914-4446-8D6D-984A47041A54}"/>
          </ac:spMkLst>
        </pc:spChg>
        <pc:spChg chg="del mod">
          <ac:chgData name="LIVIO VONA" userId="dc342ada-2f54-490e-8f19-a36f96d02e17" providerId="ADAL" clId="{1103C460-F636-4924-95F1-7818A2E79716}" dt="2023-10-29T16:31:34.650" v="442" actId="478"/>
          <ac:spMkLst>
            <pc:docMk/>
            <pc:sldMk cId="822569134" sldId="277"/>
            <ac:spMk id="45" creationId="{F79B51BB-1B30-4ED8-B26D-21EE8BC675B2}"/>
          </ac:spMkLst>
        </pc:spChg>
        <pc:spChg chg="del">
          <ac:chgData name="LIVIO VONA" userId="dc342ada-2f54-490e-8f19-a36f96d02e17" providerId="ADAL" clId="{1103C460-F636-4924-95F1-7818A2E79716}" dt="2023-10-29T16:19:03.541" v="200" actId="478"/>
          <ac:spMkLst>
            <pc:docMk/>
            <pc:sldMk cId="822569134" sldId="277"/>
            <ac:spMk id="46" creationId="{89DA262E-0502-4E65-8ABA-E063880EAC4C}"/>
          </ac:spMkLst>
        </pc:spChg>
        <pc:spChg chg="del">
          <ac:chgData name="LIVIO VONA" userId="dc342ada-2f54-490e-8f19-a36f96d02e17" providerId="ADAL" clId="{1103C460-F636-4924-95F1-7818A2E79716}" dt="2023-10-29T16:56:09.747" v="1599" actId="478"/>
          <ac:spMkLst>
            <pc:docMk/>
            <pc:sldMk cId="822569134" sldId="277"/>
            <ac:spMk id="50" creationId="{D668C4B5-BCEC-465A-ADA5-6A054B15F7A3}"/>
          </ac:spMkLst>
        </pc:spChg>
        <pc:spChg chg="del">
          <ac:chgData name="LIVIO VONA" userId="dc342ada-2f54-490e-8f19-a36f96d02e17" providerId="ADAL" clId="{1103C460-F636-4924-95F1-7818A2E79716}" dt="2023-10-29T16:56:23.565" v="1601" actId="478"/>
          <ac:spMkLst>
            <pc:docMk/>
            <pc:sldMk cId="822569134" sldId="277"/>
            <ac:spMk id="51" creationId="{8AA18108-5B8B-4147-84A7-D30A16BEC4EA}"/>
          </ac:spMkLst>
        </pc:spChg>
        <pc:spChg chg="del mod">
          <ac:chgData name="LIVIO VONA" userId="dc342ada-2f54-490e-8f19-a36f96d02e17" providerId="ADAL" clId="{1103C460-F636-4924-95F1-7818A2E79716}" dt="2023-10-29T16:56:06.089" v="1598" actId="478"/>
          <ac:spMkLst>
            <pc:docMk/>
            <pc:sldMk cId="822569134" sldId="277"/>
            <ac:spMk id="55" creationId="{5BCD242F-9A97-473E-8E17-3F6C3C75CE68}"/>
          </ac:spMkLst>
        </pc:spChg>
        <pc:spChg chg="del">
          <ac:chgData name="LIVIO VONA" userId="dc342ada-2f54-490e-8f19-a36f96d02e17" providerId="ADAL" clId="{1103C460-F636-4924-95F1-7818A2E79716}" dt="2023-10-29T16:56:10.847" v="1600" actId="478"/>
          <ac:spMkLst>
            <pc:docMk/>
            <pc:sldMk cId="822569134" sldId="277"/>
            <ac:spMk id="72" creationId="{4C935A16-4F4C-4B17-B911-F1D554A088A8}"/>
          </ac:spMkLst>
        </pc:spChg>
        <pc:picChg chg="add del mod">
          <ac:chgData name="LIVIO VONA" userId="dc342ada-2f54-490e-8f19-a36f96d02e17" providerId="ADAL" clId="{1103C460-F636-4924-95F1-7818A2E79716}" dt="2023-10-29T16:55:28.320" v="1591" actId="478"/>
          <ac:picMkLst>
            <pc:docMk/>
            <pc:sldMk cId="822569134" sldId="277"/>
            <ac:picMk id="7" creationId="{2EB6532B-8BF5-1974-A9DC-737E098447D3}"/>
          </ac:picMkLst>
        </pc:picChg>
        <pc:picChg chg="add mod">
          <ac:chgData name="LIVIO VONA" userId="dc342ada-2f54-490e-8f19-a36f96d02e17" providerId="ADAL" clId="{1103C460-F636-4924-95F1-7818A2E79716}" dt="2023-10-29T16:58:02.281" v="1611" actId="1076"/>
          <ac:picMkLst>
            <pc:docMk/>
            <pc:sldMk cId="822569134" sldId="277"/>
            <ac:picMk id="13" creationId="{5DF4AA69-C599-ECE5-AA56-1A8E18DCF78C}"/>
          </ac:picMkLst>
        </pc:picChg>
      </pc:sldChg>
      <pc:sldChg chg="addSp delSp modSp mod">
        <pc:chgData name="LIVIO VONA" userId="dc342ada-2f54-490e-8f19-a36f96d02e17" providerId="ADAL" clId="{1103C460-F636-4924-95F1-7818A2E79716}" dt="2023-10-30T17:24:10.734" v="4693" actId="113"/>
        <pc:sldMkLst>
          <pc:docMk/>
          <pc:sldMk cId="843768125" sldId="278"/>
        </pc:sldMkLst>
        <pc:spChg chg="add del mod">
          <ac:chgData name="LIVIO VONA" userId="dc342ada-2f54-490e-8f19-a36f96d02e17" providerId="ADAL" clId="{1103C460-F636-4924-95F1-7818A2E79716}" dt="2023-10-29T17:03:57.008" v="1667"/>
          <ac:spMkLst>
            <pc:docMk/>
            <pc:sldMk cId="843768125" sldId="278"/>
            <ac:spMk id="2" creationId="{E7946803-80AD-E6A0-C82B-BDE4C0054531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3" creationId="{9F23A462-D581-4451-A275-D8FA412E142C}"/>
          </ac:spMkLst>
        </pc:spChg>
        <pc:spChg chg="add del mod">
          <ac:chgData name="LIVIO VONA" userId="dc342ada-2f54-490e-8f19-a36f96d02e17" providerId="ADAL" clId="{1103C460-F636-4924-95F1-7818A2E79716}" dt="2023-10-29T17:34:17.251" v="1674"/>
          <ac:spMkLst>
            <pc:docMk/>
            <pc:sldMk cId="843768125" sldId="278"/>
            <ac:spMk id="4" creationId="{A3F8C6F3-973B-715D-2E9F-D4931681631D}"/>
          </ac:spMkLst>
        </pc:spChg>
        <pc:spChg chg="add del mod">
          <ac:chgData name="LIVIO VONA" userId="dc342ada-2f54-490e-8f19-a36f96d02e17" providerId="ADAL" clId="{1103C460-F636-4924-95F1-7818A2E79716}" dt="2023-10-30T17:24:10.734" v="4693" actId="113"/>
          <ac:spMkLst>
            <pc:docMk/>
            <pc:sldMk cId="843768125" sldId="278"/>
            <ac:spMk id="5" creationId="{0E226C27-BCBC-C504-7A8E-EB9803E8FA02}"/>
          </ac:spMkLst>
        </pc:spChg>
        <pc:spChg chg="mod">
          <ac:chgData name="LIVIO VONA" userId="dc342ada-2f54-490e-8f19-a36f96d02e17" providerId="ADAL" clId="{1103C460-F636-4924-95F1-7818A2E79716}" dt="2023-10-29T17:01:23.793" v="1663" actId="1076"/>
          <ac:spMkLst>
            <pc:docMk/>
            <pc:sldMk cId="843768125" sldId="278"/>
            <ac:spMk id="11" creationId="{4E3F5479-058B-4FA8-92E9-18CAB8CDC5C5}"/>
          </ac:spMkLst>
        </pc:spChg>
        <pc:spChg chg="add mod">
          <ac:chgData name="LIVIO VONA" userId="dc342ada-2f54-490e-8f19-a36f96d02e17" providerId="ADAL" clId="{1103C460-F636-4924-95F1-7818A2E79716}" dt="2023-10-30T17:23:32.183" v="4687" actId="113"/>
          <ac:spMkLst>
            <pc:docMk/>
            <pc:sldMk cId="843768125" sldId="278"/>
            <ac:spMk id="25" creationId="{46F6B91A-7501-3AEB-057E-11A025C9CA9C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41" creationId="{3FAD125B-9A3B-49A4-B9EC-C8A6D3CF9CBF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42" creationId="{233E4AB5-6FC1-4454-9421-850EF5A4ADF3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73" creationId="{40123448-0B37-4226-B26C-A3081E6142FF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75" creationId="{355211EE-8286-42CD-A4AF-EDD1186B28A3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76" creationId="{D3287700-63E7-4098-B825-B123C11134C1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77" creationId="{69943F00-C6CB-4F10-A02B-801F37984D43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0" creationId="{6BEBF752-C33D-4EC4-8210-F7B1D3A10097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1" creationId="{D4EC02E4-F054-4111-9038-AE0BDA4C8060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2" creationId="{9771041D-83B6-4693-BC25-25AABB3CE3BF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3" creationId="{9F6EE26A-3174-49AD-900E-08C045755F3C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4" creationId="{3B69453F-B845-4467-8C29-7A6677641EC0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5" creationId="{C7CFAFBF-6B2A-49A8-ADCE-FD94A08C87B3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6" creationId="{6B499F5E-706B-4272-818B-C87149038662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7" creationId="{D927301F-4FAD-47A6-987B-1D9C411B7CC1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8" creationId="{481D58D3-87D7-4D40-B59F-7F751F117F96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89" creationId="{AAC2972F-490F-4F2F-8A08-930B8C850374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90" creationId="{79B46693-ED1F-429F-9B11-2794939E3B99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91" creationId="{0F8D1DEA-0363-4C10-925D-1D68E14CCEF4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92" creationId="{A69BDC62-882D-49FD-B60A-05F493B04723}"/>
          </ac:spMkLst>
        </pc:spChg>
        <pc:spChg chg="del">
          <ac:chgData name="LIVIO VONA" userId="dc342ada-2f54-490e-8f19-a36f96d02e17" providerId="ADAL" clId="{1103C460-F636-4924-95F1-7818A2E79716}" dt="2023-10-29T17:01:28.411" v="1664" actId="478"/>
          <ac:spMkLst>
            <pc:docMk/>
            <pc:sldMk cId="843768125" sldId="278"/>
            <ac:spMk id="93" creationId="{FC109BEC-95E0-4EA0-B65C-A8353481F394}"/>
          </ac:spMkLst>
        </pc:spChg>
        <pc:graphicFrameChg chg="add del">
          <ac:chgData name="LIVIO VONA" userId="dc342ada-2f54-490e-8f19-a36f96d02e17" providerId="ADAL" clId="{1103C460-F636-4924-95F1-7818A2E79716}" dt="2023-10-29T17:50:39.384" v="2046" actId="26606"/>
          <ac:graphicFrameMkLst>
            <pc:docMk/>
            <pc:sldMk cId="843768125" sldId="278"/>
            <ac:graphicFrameMk id="16" creationId="{E09A98C9-8558-BEB1-8F45-61069A11080B}"/>
          </ac:graphicFrameMkLst>
        </pc:graphicFrameChg>
        <pc:graphicFrameChg chg="add del">
          <ac:chgData name="LIVIO VONA" userId="dc342ada-2f54-490e-8f19-a36f96d02e17" providerId="ADAL" clId="{1103C460-F636-4924-95F1-7818A2E79716}" dt="2023-10-29T17:50:41.771" v="2048" actId="26606"/>
          <ac:graphicFrameMkLst>
            <pc:docMk/>
            <pc:sldMk cId="843768125" sldId="278"/>
            <ac:graphicFrameMk id="18" creationId="{4719F02C-B2BC-F23B-94C4-BAC2A753DDFC}"/>
          </ac:graphicFrameMkLst>
        </pc:graphicFrameChg>
        <pc:graphicFrameChg chg="add del">
          <ac:chgData name="LIVIO VONA" userId="dc342ada-2f54-490e-8f19-a36f96d02e17" providerId="ADAL" clId="{1103C460-F636-4924-95F1-7818A2E79716}" dt="2023-10-29T17:50:45.552" v="2050" actId="26606"/>
          <ac:graphicFrameMkLst>
            <pc:docMk/>
            <pc:sldMk cId="843768125" sldId="278"/>
            <ac:graphicFrameMk id="20" creationId="{AA3CB943-6EEB-DA4B-5BD1-55746D31B80A}"/>
          </ac:graphicFrameMkLst>
        </pc:graphicFrameChg>
        <pc:graphicFrameChg chg="add del">
          <ac:chgData name="LIVIO VONA" userId="dc342ada-2f54-490e-8f19-a36f96d02e17" providerId="ADAL" clId="{1103C460-F636-4924-95F1-7818A2E79716}" dt="2023-10-29T17:50:48.110" v="2052" actId="26606"/>
          <ac:graphicFrameMkLst>
            <pc:docMk/>
            <pc:sldMk cId="843768125" sldId="278"/>
            <ac:graphicFrameMk id="22" creationId="{701B2634-6357-C7FA-D822-E890B2204B0E}"/>
          </ac:graphicFrameMkLst>
        </pc:graphicFrameChg>
        <pc:picChg chg="add mod">
          <ac:chgData name="LIVIO VONA" userId="dc342ada-2f54-490e-8f19-a36f96d02e17" providerId="ADAL" clId="{1103C460-F636-4924-95F1-7818A2E79716}" dt="2023-10-29T22:17:04.745" v="4129" actId="931"/>
          <ac:picMkLst>
            <pc:docMk/>
            <pc:sldMk cId="843768125" sldId="278"/>
            <ac:picMk id="3" creationId="{780BC7F6-7B6C-5AEF-C2ED-529AAD496BBF}"/>
          </ac:picMkLst>
        </pc:picChg>
        <pc:picChg chg="add del mod">
          <ac:chgData name="LIVIO VONA" userId="dc342ada-2f54-490e-8f19-a36f96d02e17" providerId="ADAL" clId="{1103C460-F636-4924-95F1-7818A2E79716}" dt="2023-10-29T18:00:30.465" v="2117" actId="478"/>
          <ac:picMkLst>
            <pc:docMk/>
            <pc:sldMk cId="843768125" sldId="278"/>
            <ac:picMk id="9" creationId="{B9BAD992-D304-B91E-81F8-9410E208E456}"/>
          </ac:picMkLst>
        </pc:picChg>
        <pc:picChg chg="add del mod">
          <ac:chgData name="LIVIO VONA" userId="dc342ada-2f54-490e-8f19-a36f96d02e17" providerId="ADAL" clId="{1103C460-F636-4924-95F1-7818A2E79716}" dt="2023-10-29T18:11:11.142" v="2136" actId="478"/>
          <ac:picMkLst>
            <pc:docMk/>
            <pc:sldMk cId="843768125" sldId="278"/>
            <ac:picMk id="15" creationId="{87ACFB4F-3C59-E001-C40D-096B88DF227B}"/>
          </ac:picMkLst>
        </pc:picChg>
        <pc:picChg chg="add del mod">
          <ac:chgData name="LIVIO VONA" userId="dc342ada-2f54-490e-8f19-a36f96d02e17" providerId="ADAL" clId="{1103C460-F636-4924-95F1-7818A2E79716}" dt="2023-10-29T18:15:22.131" v="2142" actId="478"/>
          <ac:picMkLst>
            <pc:docMk/>
            <pc:sldMk cId="843768125" sldId="278"/>
            <ac:picMk id="19" creationId="{422A63EE-965C-2746-C4C2-74386A039BC5}"/>
          </ac:picMkLst>
        </pc:picChg>
        <pc:picChg chg="add del mod">
          <ac:chgData name="LIVIO VONA" userId="dc342ada-2f54-490e-8f19-a36f96d02e17" providerId="ADAL" clId="{1103C460-F636-4924-95F1-7818A2E79716}" dt="2023-10-29T22:16:59.386" v="4128" actId="478"/>
          <ac:picMkLst>
            <pc:docMk/>
            <pc:sldMk cId="843768125" sldId="278"/>
            <ac:picMk id="24" creationId="{91F48EE5-0413-138E-2B49-67F2AD78B328}"/>
          </ac:picMkLst>
        </pc:picChg>
        <pc:cxnChg chg="del mod">
          <ac:chgData name="LIVIO VONA" userId="dc342ada-2f54-490e-8f19-a36f96d02e17" providerId="ADAL" clId="{1103C460-F636-4924-95F1-7818A2E79716}" dt="2023-10-29T17:01:28.411" v="1664" actId="478"/>
          <ac:cxnSpMkLst>
            <pc:docMk/>
            <pc:sldMk cId="843768125" sldId="278"/>
            <ac:cxnSpMk id="10" creationId="{78C71AAC-D0D2-4BBF-B302-54163A284EC6}"/>
          </ac:cxnSpMkLst>
        </pc:cxnChg>
        <pc:cxnChg chg="del mod">
          <ac:chgData name="LIVIO VONA" userId="dc342ada-2f54-490e-8f19-a36f96d02e17" providerId="ADAL" clId="{1103C460-F636-4924-95F1-7818A2E79716}" dt="2023-10-29T17:01:28.411" v="1664" actId="478"/>
          <ac:cxnSpMkLst>
            <pc:docMk/>
            <pc:sldMk cId="843768125" sldId="278"/>
            <ac:cxnSpMk id="13" creationId="{331AB5AC-284A-472B-B8E5-2F198F4E96D7}"/>
          </ac:cxnSpMkLst>
        </pc:cxnChg>
        <pc:cxnChg chg="del mod">
          <ac:chgData name="LIVIO VONA" userId="dc342ada-2f54-490e-8f19-a36f96d02e17" providerId="ADAL" clId="{1103C460-F636-4924-95F1-7818A2E79716}" dt="2023-10-29T17:01:28.411" v="1664" actId="478"/>
          <ac:cxnSpMkLst>
            <pc:docMk/>
            <pc:sldMk cId="843768125" sldId="278"/>
            <ac:cxnSpMk id="21" creationId="{4741AA56-D9ED-492E-8385-5CB8274B1286}"/>
          </ac:cxnSpMkLst>
        </pc:cxnChg>
        <pc:cxnChg chg="del mod">
          <ac:chgData name="LIVIO VONA" userId="dc342ada-2f54-490e-8f19-a36f96d02e17" providerId="ADAL" clId="{1103C460-F636-4924-95F1-7818A2E79716}" dt="2023-10-29T17:01:28.411" v="1664" actId="478"/>
          <ac:cxnSpMkLst>
            <pc:docMk/>
            <pc:sldMk cId="843768125" sldId="278"/>
            <ac:cxnSpMk id="78" creationId="{91394D4E-BC7A-418D-B233-6C374456AEAE}"/>
          </ac:cxnSpMkLst>
        </pc:cxnChg>
        <pc:cxnChg chg="del mod">
          <ac:chgData name="LIVIO VONA" userId="dc342ada-2f54-490e-8f19-a36f96d02e17" providerId="ADAL" clId="{1103C460-F636-4924-95F1-7818A2E79716}" dt="2023-10-29T17:01:28.411" v="1664" actId="478"/>
          <ac:cxnSpMkLst>
            <pc:docMk/>
            <pc:sldMk cId="843768125" sldId="278"/>
            <ac:cxnSpMk id="79" creationId="{61AAA85B-D8C7-43BE-844A-625265015123}"/>
          </ac:cxnSpMkLst>
        </pc:cxnChg>
      </pc:sldChg>
      <pc:sldChg chg="del">
        <pc:chgData name="LIVIO VONA" userId="dc342ada-2f54-490e-8f19-a36f96d02e17" providerId="ADAL" clId="{1103C460-F636-4924-95F1-7818A2E79716}" dt="2023-10-29T22:39:17.319" v="4247" actId="47"/>
        <pc:sldMkLst>
          <pc:docMk/>
          <pc:sldMk cId="1212140928" sldId="279"/>
        </pc:sldMkLst>
      </pc:sldChg>
      <pc:sldChg chg="del">
        <pc:chgData name="LIVIO VONA" userId="dc342ada-2f54-490e-8f19-a36f96d02e17" providerId="ADAL" clId="{1103C460-F636-4924-95F1-7818A2E79716}" dt="2023-10-29T22:39:22.928" v="4248" actId="47"/>
        <pc:sldMkLst>
          <pc:docMk/>
          <pc:sldMk cId="3887579892" sldId="280"/>
        </pc:sldMkLst>
      </pc:sldChg>
      <pc:sldChg chg="del">
        <pc:chgData name="LIVIO VONA" userId="dc342ada-2f54-490e-8f19-a36f96d02e17" providerId="ADAL" clId="{1103C460-F636-4924-95F1-7818A2E79716}" dt="2023-10-29T22:39:29.069" v="4249" actId="47"/>
        <pc:sldMkLst>
          <pc:docMk/>
          <pc:sldMk cId="875445271" sldId="281"/>
        </pc:sldMkLst>
      </pc:sldChg>
      <pc:sldChg chg="del">
        <pc:chgData name="LIVIO VONA" userId="dc342ada-2f54-490e-8f19-a36f96d02e17" providerId="ADAL" clId="{1103C460-F636-4924-95F1-7818A2E79716}" dt="2023-10-29T22:39:36.116" v="4251" actId="47"/>
        <pc:sldMkLst>
          <pc:docMk/>
          <pc:sldMk cId="1061713674" sldId="282"/>
        </pc:sldMkLst>
      </pc:sldChg>
      <pc:sldChg chg="del">
        <pc:chgData name="LIVIO VONA" userId="dc342ada-2f54-490e-8f19-a36f96d02e17" providerId="ADAL" clId="{1103C460-F636-4924-95F1-7818A2E79716}" dt="2023-10-29T22:39:32.288" v="4250" actId="47"/>
        <pc:sldMkLst>
          <pc:docMk/>
          <pc:sldMk cId="727364193" sldId="283"/>
        </pc:sldMkLst>
      </pc:sldChg>
      <pc:sldChg chg="delSp add del mod">
        <pc:chgData name="LIVIO VONA" userId="dc342ada-2f54-490e-8f19-a36f96d02e17" providerId="ADAL" clId="{1103C460-F636-4924-95F1-7818A2E79716}" dt="2023-10-30T18:25:45.679" v="6260" actId="478"/>
        <pc:sldMkLst>
          <pc:docMk/>
          <pc:sldMk cId="1923038163" sldId="285"/>
        </pc:sldMkLst>
        <pc:picChg chg="del">
          <ac:chgData name="LIVIO VONA" userId="dc342ada-2f54-490e-8f19-a36f96d02e17" providerId="ADAL" clId="{1103C460-F636-4924-95F1-7818A2E79716}" dt="2023-10-30T18:25:45.679" v="6260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del">
        <pc:chgData name="LIVIO VONA" userId="dc342ada-2f54-490e-8f19-a36f96d02e17" providerId="ADAL" clId="{1103C460-F636-4924-95F1-7818A2E79716}" dt="2023-10-29T22:39:46.710" v="4254" actId="47"/>
        <pc:sldMkLst>
          <pc:docMk/>
          <pc:sldMk cId="2275478364" sldId="287"/>
        </pc:sldMkLst>
      </pc:sldChg>
      <pc:sldChg chg="new del">
        <pc:chgData name="LIVIO VONA" userId="dc342ada-2f54-490e-8f19-a36f96d02e17" providerId="ADAL" clId="{1103C460-F636-4924-95F1-7818A2E79716}" dt="2023-10-29T19:05:01.603" v="3329" actId="47"/>
        <pc:sldMkLst>
          <pc:docMk/>
          <pc:sldMk cId="3554616205" sldId="290"/>
        </pc:sldMkLst>
      </pc:sldChg>
      <pc:sldChg chg="addSp delSp modSp add mod">
        <pc:chgData name="LIVIO VONA" userId="dc342ada-2f54-490e-8f19-a36f96d02e17" providerId="ADAL" clId="{1103C460-F636-4924-95F1-7818A2E79716}" dt="2023-10-30T17:25:15.963" v="4706" actId="113"/>
        <pc:sldMkLst>
          <pc:docMk/>
          <pc:sldMk cId="1044822273" sldId="291"/>
        </pc:sldMkLst>
        <pc:spChg chg="del mod">
          <ac:chgData name="LIVIO VONA" userId="dc342ada-2f54-490e-8f19-a36f96d02e17" providerId="ADAL" clId="{1103C460-F636-4924-95F1-7818A2E79716}" dt="2023-10-29T18:26:46.872" v="2317" actId="478"/>
          <ac:spMkLst>
            <pc:docMk/>
            <pc:sldMk cId="1044822273" sldId="291"/>
            <ac:spMk id="5" creationId="{0E226C27-BCBC-C504-7A8E-EB9803E8FA02}"/>
          </ac:spMkLst>
        </pc:spChg>
        <pc:spChg chg="mod">
          <ac:chgData name="LIVIO VONA" userId="dc342ada-2f54-490e-8f19-a36f96d02e17" providerId="ADAL" clId="{1103C460-F636-4924-95F1-7818A2E79716}" dt="2023-10-30T17:25:15.963" v="4706" actId="113"/>
          <ac:spMkLst>
            <pc:docMk/>
            <pc:sldMk cId="1044822273" sldId="291"/>
            <ac:spMk id="25" creationId="{46F6B91A-7501-3AEB-057E-11A025C9CA9C}"/>
          </ac:spMkLst>
        </pc:spChg>
        <pc:picChg chg="add del mod">
          <ac:chgData name="LIVIO VONA" userId="dc342ada-2f54-490e-8f19-a36f96d02e17" providerId="ADAL" clId="{1103C460-F636-4924-95F1-7818A2E79716}" dt="2023-10-29T22:32:48.019" v="4172" actId="478"/>
          <ac:picMkLst>
            <pc:docMk/>
            <pc:sldMk cId="1044822273" sldId="291"/>
            <ac:picMk id="3" creationId="{597F1189-9772-51D7-E263-884F417DF843}"/>
          </ac:picMkLst>
        </pc:picChg>
        <pc:picChg chg="add mod modCrop">
          <ac:chgData name="LIVIO VONA" userId="dc342ada-2f54-490e-8f19-a36f96d02e17" providerId="ADAL" clId="{1103C460-F636-4924-95F1-7818A2E79716}" dt="2023-10-29T23:00:53.718" v="4259" actId="1076"/>
          <ac:picMkLst>
            <pc:docMk/>
            <pc:sldMk cId="1044822273" sldId="291"/>
            <ac:picMk id="3" creationId="{62F61E62-26A8-C4B1-A155-DBB2E28F0339}"/>
          </ac:picMkLst>
        </pc:picChg>
        <pc:picChg chg="add del mod">
          <ac:chgData name="LIVIO VONA" userId="dc342ada-2f54-490e-8f19-a36f96d02e17" providerId="ADAL" clId="{1103C460-F636-4924-95F1-7818A2E79716}" dt="2023-10-29T22:30:20.737" v="4169" actId="931"/>
          <ac:picMkLst>
            <pc:docMk/>
            <pc:sldMk cId="1044822273" sldId="291"/>
            <ac:picMk id="4" creationId="{83773852-DEB1-FE91-7077-4E2EEC5AFA2C}"/>
          </ac:picMkLst>
        </pc:picChg>
        <pc:picChg chg="add del mod">
          <ac:chgData name="LIVIO VONA" userId="dc342ada-2f54-490e-8f19-a36f96d02e17" providerId="ADAL" clId="{1103C460-F636-4924-95F1-7818A2E79716}" dt="2023-10-29T22:32:48.488" v="4173" actId="478"/>
          <ac:picMkLst>
            <pc:docMk/>
            <pc:sldMk cId="1044822273" sldId="291"/>
            <ac:picMk id="6" creationId="{4F5AAA6E-4C28-C074-B152-A42B29E89604}"/>
          </ac:picMkLst>
        </pc:picChg>
        <pc:picChg chg="add del mod">
          <ac:chgData name="LIVIO VONA" userId="dc342ada-2f54-490e-8f19-a36f96d02e17" providerId="ADAL" clId="{1103C460-F636-4924-95F1-7818A2E79716}" dt="2023-10-29T22:59:47.186" v="4255" actId="478"/>
          <ac:picMkLst>
            <pc:docMk/>
            <pc:sldMk cId="1044822273" sldId="291"/>
            <ac:picMk id="9" creationId="{6222D448-F67D-9A85-0031-B0A52DD7CB1C}"/>
          </ac:picMkLst>
        </pc:picChg>
        <pc:picChg chg="del">
          <ac:chgData name="LIVIO VONA" userId="dc342ada-2f54-490e-8f19-a36f96d02e17" providerId="ADAL" clId="{1103C460-F636-4924-95F1-7818A2E79716}" dt="2023-10-29T18:24:31.500" v="2302" actId="478"/>
          <ac:picMkLst>
            <pc:docMk/>
            <pc:sldMk cId="1044822273" sldId="291"/>
            <ac:picMk id="24" creationId="{91F48EE5-0413-138E-2B49-67F2AD78B328}"/>
          </ac:picMkLst>
        </pc:picChg>
      </pc:sldChg>
      <pc:sldChg chg="addSp delSp modSp add mod">
        <pc:chgData name="LIVIO VONA" userId="dc342ada-2f54-490e-8f19-a36f96d02e17" providerId="ADAL" clId="{1103C460-F636-4924-95F1-7818A2E79716}" dt="2023-10-30T17:23:08.550" v="4685" actId="113"/>
        <pc:sldMkLst>
          <pc:docMk/>
          <pc:sldMk cId="538853480" sldId="292"/>
        </pc:sldMkLst>
        <pc:spChg chg="mod">
          <ac:chgData name="LIVIO VONA" userId="dc342ada-2f54-490e-8f19-a36f96d02e17" providerId="ADAL" clId="{1103C460-F636-4924-95F1-7818A2E79716}" dt="2023-10-30T17:23:08.550" v="4685" actId="113"/>
          <ac:spMkLst>
            <pc:docMk/>
            <pc:sldMk cId="538853480" sldId="292"/>
            <ac:spMk id="25" creationId="{46F6B91A-7501-3AEB-057E-11A025C9CA9C}"/>
          </ac:spMkLst>
        </pc:spChg>
        <pc:picChg chg="del">
          <ac:chgData name="LIVIO VONA" userId="dc342ada-2f54-490e-8f19-a36f96d02e17" providerId="ADAL" clId="{1103C460-F636-4924-95F1-7818A2E79716}" dt="2023-10-29T18:56:12.541" v="2567" actId="478"/>
          <ac:picMkLst>
            <pc:docMk/>
            <pc:sldMk cId="538853480" sldId="292"/>
            <ac:picMk id="3" creationId="{597F1189-9772-51D7-E263-884F417DF843}"/>
          </ac:picMkLst>
        </pc:picChg>
        <pc:picChg chg="add del mod">
          <ac:chgData name="LIVIO VONA" userId="dc342ada-2f54-490e-8f19-a36f96d02e17" providerId="ADAL" clId="{1103C460-F636-4924-95F1-7818A2E79716}" dt="2023-10-29T22:12:20.842" v="4119" actId="478"/>
          <ac:picMkLst>
            <pc:docMk/>
            <pc:sldMk cId="538853480" sldId="292"/>
            <ac:picMk id="3" creationId="{8514184C-07F9-8B4E-38DB-D943D78A0F01}"/>
          </ac:picMkLst>
        </pc:picChg>
        <pc:picChg chg="add del mod">
          <ac:chgData name="LIVIO VONA" userId="dc342ada-2f54-490e-8f19-a36f96d02e17" providerId="ADAL" clId="{1103C460-F636-4924-95F1-7818A2E79716}" dt="2023-10-29T22:09:41.567" v="4115" actId="478"/>
          <ac:picMkLst>
            <pc:docMk/>
            <pc:sldMk cId="538853480" sldId="292"/>
            <ac:picMk id="4" creationId="{00A75488-A931-8344-1697-8C886A1C98A3}"/>
          </ac:picMkLst>
        </pc:picChg>
        <pc:picChg chg="add del mod">
          <ac:chgData name="LIVIO VONA" userId="dc342ada-2f54-490e-8f19-a36f96d02e17" providerId="ADAL" clId="{1103C460-F636-4924-95F1-7818A2E79716}" dt="2023-10-29T22:13:26.034" v="4123" actId="478"/>
          <ac:picMkLst>
            <pc:docMk/>
            <pc:sldMk cId="538853480" sldId="292"/>
            <ac:picMk id="6" creationId="{3F4415DB-7A4B-21DD-6DBB-B11691277DF3}"/>
          </ac:picMkLst>
        </pc:picChg>
        <pc:picChg chg="del">
          <ac:chgData name="LIVIO VONA" userId="dc342ada-2f54-490e-8f19-a36f96d02e17" providerId="ADAL" clId="{1103C460-F636-4924-95F1-7818A2E79716}" dt="2023-10-29T18:56:14.252" v="2568" actId="478"/>
          <ac:picMkLst>
            <pc:docMk/>
            <pc:sldMk cId="538853480" sldId="292"/>
            <ac:picMk id="6" creationId="{4F5AAA6E-4C28-C074-B152-A42B29E89604}"/>
          </ac:picMkLst>
        </pc:picChg>
        <pc:picChg chg="add mod">
          <ac:chgData name="LIVIO VONA" userId="dc342ada-2f54-490e-8f19-a36f96d02e17" providerId="ADAL" clId="{1103C460-F636-4924-95F1-7818A2E79716}" dt="2023-10-29T22:13:39.565" v="4126" actId="1076"/>
          <ac:picMkLst>
            <pc:docMk/>
            <pc:sldMk cId="538853480" sldId="292"/>
            <ac:picMk id="10" creationId="{58906268-EAD8-0C06-7336-76BB8DB112CE}"/>
          </ac:picMkLst>
        </pc:picChg>
      </pc:sldChg>
      <pc:sldChg chg="addSp delSp modSp add mod">
        <pc:chgData name="LIVIO VONA" userId="dc342ada-2f54-490e-8f19-a36f96d02e17" providerId="ADAL" clId="{1103C460-F636-4924-95F1-7818A2E79716}" dt="2023-10-30T17:22:51.327" v="4683" actId="113"/>
        <pc:sldMkLst>
          <pc:docMk/>
          <pc:sldMk cId="3909138723" sldId="293"/>
        </pc:sldMkLst>
        <pc:spChg chg="mod">
          <ac:chgData name="LIVIO VONA" userId="dc342ada-2f54-490e-8f19-a36f96d02e17" providerId="ADAL" clId="{1103C460-F636-4924-95F1-7818A2E79716}" dt="2023-10-30T17:22:51.327" v="4683" actId="113"/>
          <ac:spMkLst>
            <pc:docMk/>
            <pc:sldMk cId="3909138723" sldId="293"/>
            <ac:spMk id="25" creationId="{46F6B91A-7501-3AEB-057E-11A025C9CA9C}"/>
          </ac:spMkLst>
        </pc:spChg>
        <pc:picChg chg="add del mod">
          <ac:chgData name="LIVIO VONA" userId="dc342ada-2f54-490e-8f19-a36f96d02e17" providerId="ADAL" clId="{1103C460-F636-4924-95F1-7818A2E79716}" dt="2023-10-29T22:24:01.585" v="4152" actId="478"/>
          <ac:picMkLst>
            <pc:docMk/>
            <pc:sldMk cId="3909138723" sldId="293"/>
            <ac:picMk id="3" creationId="{CF6F154F-F91F-8C05-D259-D0386C8D1226}"/>
          </ac:picMkLst>
        </pc:picChg>
        <pc:picChg chg="del">
          <ac:chgData name="LIVIO VONA" userId="dc342ada-2f54-490e-8f19-a36f96d02e17" providerId="ADAL" clId="{1103C460-F636-4924-95F1-7818A2E79716}" dt="2023-10-29T19:05:13.966" v="3330" actId="478"/>
          <ac:picMkLst>
            <pc:docMk/>
            <pc:sldMk cId="3909138723" sldId="293"/>
            <ac:picMk id="4" creationId="{00A75488-A931-8344-1697-8C886A1C98A3}"/>
          </ac:picMkLst>
        </pc:picChg>
        <pc:picChg chg="add mod">
          <ac:chgData name="LIVIO VONA" userId="dc342ada-2f54-490e-8f19-a36f96d02e17" providerId="ADAL" clId="{1103C460-F636-4924-95F1-7818A2E79716}" dt="2023-10-29T22:24:20.757" v="4154" actId="1076"/>
          <ac:picMkLst>
            <pc:docMk/>
            <pc:sldMk cId="3909138723" sldId="293"/>
            <ac:picMk id="4" creationId="{84EEC8E1-2581-180C-5035-1E1FD4595874}"/>
          </ac:picMkLst>
        </pc:picChg>
      </pc:sldChg>
      <pc:sldChg chg="new del">
        <pc:chgData name="LIVIO VONA" userId="dc342ada-2f54-490e-8f19-a36f96d02e17" providerId="ADAL" clId="{1103C460-F636-4924-95F1-7818A2E79716}" dt="2023-10-30T17:21:16.126" v="4643" actId="47"/>
        <pc:sldMkLst>
          <pc:docMk/>
          <pc:sldMk cId="1040762840" sldId="294"/>
        </pc:sldMkLst>
      </pc:sldChg>
      <pc:sldChg chg="addSp delSp modSp add mod">
        <pc:chgData name="LIVIO VONA" userId="dc342ada-2f54-490e-8f19-a36f96d02e17" providerId="ADAL" clId="{1103C460-F636-4924-95F1-7818A2E79716}" dt="2023-11-01T16:41:35.401" v="6558" actId="5793"/>
        <pc:sldMkLst>
          <pc:docMk/>
          <pc:sldMk cId="1813425145" sldId="295"/>
        </pc:sldMkLst>
        <pc:spChg chg="add del mod">
          <ac:chgData name="LIVIO VONA" userId="dc342ada-2f54-490e-8f19-a36f96d02e17" providerId="ADAL" clId="{1103C460-F636-4924-95F1-7818A2E79716}" dt="2023-10-30T17:21:48.029" v="4671" actId="47"/>
          <ac:spMkLst>
            <pc:docMk/>
            <pc:sldMk cId="1813425145" sldId="295"/>
            <ac:spMk id="2" creationId="{A2699AEC-4BF5-1956-46D5-758DAFDA145C}"/>
          </ac:spMkLst>
        </pc:spChg>
        <pc:spChg chg="add mod">
          <ac:chgData name="LIVIO VONA" userId="dc342ada-2f54-490e-8f19-a36f96d02e17" providerId="ADAL" clId="{1103C460-F636-4924-95F1-7818A2E79716}" dt="2023-11-01T16:41:35.401" v="6558" actId="5793"/>
          <ac:spMkLst>
            <pc:docMk/>
            <pc:sldMk cId="1813425145" sldId="295"/>
            <ac:spMk id="3" creationId="{BAFEFF2C-F3B3-8862-188B-7B9C8CAAE7B3}"/>
          </ac:spMkLst>
        </pc:spChg>
        <pc:spChg chg="mod">
          <ac:chgData name="LIVIO VONA" userId="dc342ada-2f54-490e-8f19-a36f96d02e17" providerId="ADAL" clId="{1103C460-F636-4924-95F1-7818A2E79716}" dt="2023-10-30T17:21:33.267" v="4665" actId="20577"/>
          <ac:spMkLst>
            <pc:docMk/>
            <pc:sldMk cId="1813425145" sldId="295"/>
            <ac:spMk id="11" creationId="{4E3F5479-058B-4FA8-92E9-18CAB8CDC5C5}"/>
          </ac:spMkLst>
        </pc:spChg>
        <pc:spChg chg="del mod">
          <ac:chgData name="LIVIO VONA" userId="dc342ada-2f54-490e-8f19-a36f96d02e17" providerId="ADAL" clId="{1103C460-F636-4924-95F1-7818A2E79716}" dt="2023-10-30T17:25:54.774" v="4710"/>
          <ac:spMkLst>
            <pc:docMk/>
            <pc:sldMk cId="1813425145" sldId="295"/>
            <ac:spMk id="25" creationId="{46F6B91A-7501-3AEB-057E-11A025C9CA9C}"/>
          </ac:spMkLst>
        </pc:spChg>
        <pc:picChg chg="del">
          <ac:chgData name="LIVIO VONA" userId="dc342ada-2f54-490e-8f19-a36f96d02e17" providerId="ADAL" clId="{1103C460-F636-4924-95F1-7818A2E79716}" dt="2023-10-30T17:21:37.343" v="4666" actId="478"/>
          <ac:picMkLst>
            <pc:docMk/>
            <pc:sldMk cId="1813425145" sldId="295"/>
            <ac:picMk id="4" creationId="{84EEC8E1-2581-180C-5035-1E1FD4595874}"/>
          </ac:picMkLst>
        </pc:picChg>
        <pc:picChg chg="add mod">
          <ac:chgData name="LIVIO VONA" userId="dc342ada-2f54-490e-8f19-a36f96d02e17" providerId="ADAL" clId="{1103C460-F636-4924-95F1-7818A2E79716}" dt="2023-10-30T17:28:58.036" v="4714" actId="1076"/>
          <ac:picMkLst>
            <pc:docMk/>
            <pc:sldMk cId="1813425145" sldId="295"/>
            <ac:picMk id="6" creationId="{7382215D-3B92-0B42-C56A-C4402BDCB3EB}"/>
          </ac:picMkLst>
        </pc:picChg>
      </pc:sldChg>
      <pc:sldChg chg="add del">
        <pc:chgData name="LIVIO VONA" userId="dc342ada-2f54-490e-8f19-a36f96d02e17" providerId="ADAL" clId="{1103C460-F636-4924-95F1-7818A2E79716}" dt="2023-10-30T17:21:48.785" v="4672"/>
        <pc:sldMkLst>
          <pc:docMk/>
          <pc:sldMk cId="631752643" sldId="296"/>
        </pc:sldMkLst>
      </pc:sldChg>
      <pc:sldChg chg="new del">
        <pc:chgData name="LIVIO VONA" userId="dc342ada-2f54-490e-8f19-a36f96d02e17" providerId="ADAL" clId="{1103C460-F636-4924-95F1-7818A2E79716}" dt="2023-10-30T17:45:16.053" v="5183" actId="47"/>
        <pc:sldMkLst>
          <pc:docMk/>
          <pc:sldMk cId="2245492748" sldId="296"/>
        </pc:sldMkLst>
      </pc:sldChg>
      <pc:sldChg chg="addSp delSp modSp add mod ord">
        <pc:chgData name="LIVIO VONA" userId="dc342ada-2f54-490e-8f19-a36f96d02e17" providerId="ADAL" clId="{1103C460-F636-4924-95F1-7818A2E79716}" dt="2023-10-30T18:20:57.942" v="6256" actId="20577"/>
        <pc:sldMkLst>
          <pc:docMk/>
          <pc:sldMk cId="3275014751" sldId="297"/>
        </pc:sldMkLst>
        <pc:spChg chg="mod">
          <ac:chgData name="LIVIO VONA" userId="dc342ada-2f54-490e-8f19-a36f96d02e17" providerId="ADAL" clId="{1103C460-F636-4924-95F1-7818A2E79716}" dt="2023-10-30T17:50:50.696" v="5221" actId="12"/>
          <ac:spMkLst>
            <pc:docMk/>
            <pc:sldMk cId="3275014751" sldId="297"/>
            <ac:spMk id="2" creationId="{A2699AEC-4BF5-1956-46D5-758DAFDA145C}"/>
          </ac:spMkLst>
        </pc:spChg>
        <pc:spChg chg="del mod">
          <ac:chgData name="LIVIO VONA" userId="dc342ada-2f54-490e-8f19-a36f96d02e17" providerId="ADAL" clId="{1103C460-F636-4924-95F1-7818A2E79716}" dt="2023-10-30T17:54:28.978" v="5596"/>
          <ac:spMkLst>
            <pc:docMk/>
            <pc:sldMk cId="3275014751" sldId="297"/>
            <ac:spMk id="3" creationId="{BAFEFF2C-F3B3-8862-188B-7B9C8CAAE7B3}"/>
          </ac:spMkLst>
        </pc:spChg>
        <pc:spChg chg="mod">
          <ac:chgData name="LIVIO VONA" userId="dc342ada-2f54-490e-8f19-a36f96d02e17" providerId="ADAL" clId="{1103C460-F636-4924-95F1-7818A2E79716}" dt="2023-10-30T17:50:46.725" v="5220" actId="20577"/>
          <ac:spMkLst>
            <pc:docMk/>
            <pc:sldMk cId="3275014751" sldId="297"/>
            <ac:spMk id="11" creationId="{4E3F5479-058B-4FA8-92E9-18CAB8CDC5C5}"/>
          </ac:spMkLst>
        </pc:spChg>
        <pc:spChg chg="add mod">
          <ac:chgData name="LIVIO VONA" userId="dc342ada-2f54-490e-8f19-a36f96d02e17" providerId="ADAL" clId="{1103C460-F636-4924-95F1-7818A2E79716}" dt="2023-10-30T18:07:43.489" v="5711" actId="20577"/>
          <ac:spMkLst>
            <pc:docMk/>
            <pc:sldMk cId="3275014751" sldId="297"/>
            <ac:spMk id="12" creationId="{1D4CEE9B-B371-16FD-F881-653F18E8F6DC}"/>
          </ac:spMkLst>
        </pc:spChg>
        <pc:spChg chg="add del mod">
          <ac:chgData name="LIVIO VONA" userId="dc342ada-2f54-490e-8f19-a36f96d02e17" providerId="ADAL" clId="{1103C460-F636-4924-95F1-7818A2E79716}" dt="2023-10-30T18:14:28.628" v="5733"/>
          <ac:spMkLst>
            <pc:docMk/>
            <pc:sldMk cId="3275014751" sldId="297"/>
            <ac:spMk id="18" creationId="{CC1D7721-F151-734C-0486-5F2198CF39DF}"/>
          </ac:spMkLst>
        </pc:spChg>
        <pc:spChg chg="add mod">
          <ac:chgData name="LIVIO VONA" userId="dc342ada-2f54-490e-8f19-a36f96d02e17" providerId="ADAL" clId="{1103C460-F636-4924-95F1-7818A2E79716}" dt="2023-10-30T18:20:57.942" v="6256" actId="20577"/>
          <ac:spMkLst>
            <pc:docMk/>
            <pc:sldMk cId="3275014751" sldId="297"/>
            <ac:spMk id="19" creationId="{22C2A423-C8C6-190E-0A90-1EDE1BA7D85E}"/>
          </ac:spMkLst>
        </pc:spChg>
        <pc:picChg chg="add del mod">
          <ac:chgData name="LIVIO VONA" userId="dc342ada-2f54-490e-8f19-a36f96d02e17" providerId="ADAL" clId="{1103C460-F636-4924-95F1-7818A2E79716}" dt="2023-10-30T17:35:21.149" v="4747" actId="478"/>
          <ac:picMkLst>
            <pc:docMk/>
            <pc:sldMk cId="3275014751" sldId="297"/>
            <ac:picMk id="5" creationId="{0FA35CD4-F3C0-7ADA-9DAB-712B8C7031B4}"/>
          </ac:picMkLst>
        </pc:picChg>
        <pc:picChg chg="del">
          <ac:chgData name="LIVIO VONA" userId="dc342ada-2f54-490e-8f19-a36f96d02e17" providerId="ADAL" clId="{1103C460-F636-4924-95F1-7818A2E79716}" dt="2023-10-30T17:34:20.169" v="4733" actId="478"/>
          <ac:picMkLst>
            <pc:docMk/>
            <pc:sldMk cId="3275014751" sldId="297"/>
            <ac:picMk id="6" creationId="{7382215D-3B92-0B42-C56A-C4402BDCB3EB}"/>
          </ac:picMkLst>
        </pc:picChg>
        <pc:picChg chg="add del mod">
          <ac:chgData name="LIVIO VONA" userId="dc342ada-2f54-490e-8f19-a36f96d02e17" providerId="ADAL" clId="{1103C460-F636-4924-95F1-7818A2E79716}" dt="2023-10-30T17:42:19.264" v="5058" actId="478"/>
          <ac:picMkLst>
            <pc:docMk/>
            <pc:sldMk cId="3275014751" sldId="297"/>
            <ac:picMk id="10" creationId="{FADE3D2C-65E6-0931-5586-AF76BE86EE0C}"/>
          </ac:picMkLst>
        </pc:picChg>
        <pc:picChg chg="add del mod">
          <ac:chgData name="LIVIO VONA" userId="dc342ada-2f54-490e-8f19-a36f96d02e17" providerId="ADAL" clId="{1103C460-F636-4924-95F1-7818A2E79716}" dt="2023-10-30T18:11:18.261" v="5721" actId="478"/>
          <ac:picMkLst>
            <pc:docMk/>
            <pc:sldMk cId="3275014751" sldId="297"/>
            <ac:picMk id="15" creationId="{F7B2905F-9978-7034-CF14-AAA8148E25B9}"/>
          </ac:picMkLst>
        </pc:picChg>
        <pc:picChg chg="add mod modCrop">
          <ac:chgData name="LIVIO VONA" userId="dc342ada-2f54-490e-8f19-a36f96d02e17" providerId="ADAL" clId="{1103C460-F636-4924-95F1-7818A2E79716}" dt="2023-10-30T18:12:50.541" v="5730" actId="14100"/>
          <ac:picMkLst>
            <pc:docMk/>
            <pc:sldMk cId="3275014751" sldId="297"/>
            <ac:picMk id="17" creationId="{A14A7738-2BF0-D3BD-8BA0-484240D8E436}"/>
          </ac:picMkLst>
        </pc:picChg>
      </pc:sldChg>
      <pc:sldChg chg="modSp add mod ord">
        <pc:chgData name="LIVIO VONA" userId="dc342ada-2f54-490e-8f19-a36f96d02e17" providerId="ADAL" clId="{1103C460-F636-4924-95F1-7818A2E79716}" dt="2023-10-30T18:09:11.103" v="5713" actId="12"/>
        <pc:sldMkLst>
          <pc:docMk/>
          <pc:sldMk cId="2187186748" sldId="298"/>
        </pc:sldMkLst>
        <pc:spChg chg="mod">
          <ac:chgData name="LIVIO VONA" userId="dc342ada-2f54-490e-8f19-a36f96d02e17" providerId="ADAL" clId="{1103C460-F636-4924-95F1-7818A2E79716}" dt="2023-10-30T18:09:11.103" v="5713" actId="12"/>
          <ac:spMkLst>
            <pc:docMk/>
            <pc:sldMk cId="2187186748" sldId="298"/>
            <ac:spMk id="3" creationId="{BAFEFF2C-F3B3-8862-188B-7B9C8CAAE7B3}"/>
          </ac:spMkLst>
        </pc:spChg>
        <pc:spChg chg="mod">
          <ac:chgData name="LIVIO VONA" userId="dc342ada-2f54-490e-8f19-a36f96d02e17" providerId="ADAL" clId="{1103C460-F636-4924-95F1-7818A2E79716}" dt="2023-10-30T17:50:29.969" v="5201" actId="20577"/>
          <ac:spMkLst>
            <pc:docMk/>
            <pc:sldMk cId="2187186748" sldId="298"/>
            <ac:spMk id="11" creationId="{4E3F5479-058B-4FA8-92E9-18CAB8CDC5C5}"/>
          </ac:spMkLst>
        </pc:spChg>
      </pc:sldChg>
      <pc:sldChg chg="modSp add mod">
        <pc:chgData name="LIVIO VONA" userId="dc342ada-2f54-490e-8f19-a36f96d02e17" providerId="ADAL" clId="{1103C460-F636-4924-95F1-7818A2E79716}" dt="2023-10-30T18:06:10.681" v="5708" actId="255"/>
        <pc:sldMkLst>
          <pc:docMk/>
          <pc:sldMk cId="1994832104" sldId="299"/>
        </pc:sldMkLst>
        <pc:spChg chg="mod">
          <ac:chgData name="LIVIO VONA" userId="dc342ada-2f54-490e-8f19-a36f96d02e17" providerId="ADAL" clId="{1103C460-F636-4924-95F1-7818A2E79716}" dt="2023-10-30T18:06:10.681" v="5708" actId="255"/>
          <ac:spMkLst>
            <pc:docMk/>
            <pc:sldMk cId="1994832104" sldId="299"/>
            <ac:spMk id="12" creationId="{1D4CEE9B-B371-16FD-F881-653F18E8F6DC}"/>
          </ac:spMkLst>
        </pc:spChg>
      </pc:sldChg>
      <pc:sldChg chg="addSp delSp modSp add mod">
        <pc:chgData name="LIVIO VONA" userId="dc342ada-2f54-490e-8f19-a36f96d02e17" providerId="ADAL" clId="{1103C460-F636-4924-95F1-7818A2E79716}" dt="2023-11-01T16:41:21.752" v="6556" actId="12"/>
        <pc:sldMkLst>
          <pc:docMk/>
          <pc:sldMk cId="3002653202" sldId="300"/>
        </pc:sldMkLst>
        <pc:spChg chg="add mod">
          <ac:chgData name="LIVIO VONA" userId="dc342ada-2f54-490e-8f19-a36f96d02e17" providerId="ADAL" clId="{1103C460-F636-4924-95F1-7818A2E79716}" dt="2023-11-01T16:41:21.752" v="6556" actId="12"/>
          <ac:spMkLst>
            <pc:docMk/>
            <pc:sldMk cId="3002653202" sldId="300"/>
            <ac:spMk id="3" creationId="{ACC22BAC-69A2-95D4-2EC7-B85D53FFAAB6}"/>
          </ac:spMkLst>
        </pc:spChg>
        <pc:spChg chg="del mod">
          <ac:chgData name="LIVIO VONA" userId="dc342ada-2f54-490e-8f19-a36f96d02e17" providerId="ADAL" clId="{1103C460-F636-4924-95F1-7818A2E79716}" dt="2023-10-30T18:25:56.810" v="6263"/>
          <ac:spMkLst>
            <pc:docMk/>
            <pc:sldMk cId="3002653202" sldId="300"/>
            <ac:spMk id="19" creationId="{22C2A423-C8C6-190E-0A90-1EDE1BA7D85E}"/>
          </ac:spMkLst>
        </pc:spChg>
        <pc:picChg chg="add mod">
          <ac:chgData name="LIVIO VONA" userId="dc342ada-2f54-490e-8f19-a36f96d02e17" providerId="ADAL" clId="{1103C460-F636-4924-95F1-7818A2E79716}" dt="2023-10-30T18:22:40.910" v="6259" actId="931"/>
          <ac:picMkLst>
            <pc:docMk/>
            <pc:sldMk cId="3002653202" sldId="300"/>
            <ac:picMk id="4" creationId="{8F36967A-C875-9F02-C0C5-49D33D0752AB}"/>
          </ac:picMkLst>
        </pc:picChg>
        <pc:picChg chg="del">
          <ac:chgData name="LIVIO VONA" userId="dc342ada-2f54-490e-8f19-a36f96d02e17" providerId="ADAL" clId="{1103C460-F636-4924-95F1-7818A2E79716}" dt="2023-10-30T18:22:36.902" v="6258" actId="478"/>
          <ac:picMkLst>
            <pc:docMk/>
            <pc:sldMk cId="3002653202" sldId="300"/>
            <ac:picMk id="17" creationId="{A14A7738-2BF0-D3BD-8BA0-484240D8E436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40:39.833" v="6555" actId="20577"/>
        <pc:sldMkLst>
          <pc:docMk/>
          <pc:sldMk cId="1399732487" sldId="301"/>
        </pc:sldMkLst>
        <pc:spChg chg="mod">
          <ac:chgData name="LIVIO VONA" userId="dc342ada-2f54-490e-8f19-a36f96d02e17" providerId="ADAL" clId="{1103C460-F636-4924-95F1-7818A2E79716}" dt="2023-11-01T16:40:39.833" v="6555" actId="20577"/>
          <ac:spMkLst>
            <pc:docMk/>
            <pc:sldMk cId="1399732487" sldId="301"/>
            <ac:spMk id="3" creationId="{ACC22BAC-69A2-95D4-2EC7-B85D53FFAAB6}"/>
          </ac:spMkLst>
        </pc:spChg>
        <pc:picChg chg="del">
          <ac:chgData name="LIVIO VONA" userId="dc342ada-2f54-490e-8f19-a36f96d02e17" providerId="ADAL" clId="{1103C460-F636-4924-95F1-7818A2E79716}" dt="2023-11-01T16:36:55.734" v="6396" actId="478"/>
          <ac:picMkLst>
            <pc:docMk/>
            <pc:sldMk cId="1399732487" sldId="301"/>
            <ac:picMk id="4" creationId="{8F36967A-C875-9F02-C0C5-49D33D0752AB}"/>
          </ac:picMkLst>
        </pc:picChg>
        <pc:picChg chg="add del mod">
          <ac:chgData name="LIVIO VONA" userId="dc342ada-2f54-490e-8f19-a36f96d02e17" providerId="ADAL" clId="{1103C460-F636-4924-95F1-7818A2E79716}" dt="2023-11-01T16:37:12.108" v="6399" actId="478"/>
          <ac:picMkLst>
            <pc:docMk/>
            <pc:sldMk cId="1399732487" sldId="301"/>
            <ac:picMk id="6" creationId="{A38BE718-D1F4-7AF7-4FAE-676C449A41BE}"/>
          </ac:picMkLst>
        </pc:picChg>
        <pc:picChg chg="add mod modCrop">
          <ac:chgData name="LIVIO VONA" userId="dc342ada-2f54-490e-8f19-a36f96d02e17" providerId="ADAL" clId="{1103C460-F636-4924-95F1-7818A2E79716}" dt="2023-11-01T16:37:50.455" v="6404" actId="1076"/>
          <ac:picMkLst>
            <pc:docMk/>
            <pc:sldMk cId="1399732487" sldId="301"/>
            <ac:picMk id="10" creationId="{F83FA8F3-DB84-C8A0-F4E5-FC8C01635FB1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47:07.172" v="6612" actId="20577"/>
        <pc:sldMkLst>
          <pc:docMk/>
          <pc:sldMk cId="1519028790" sldId="302"/>
        </pc:sldMkLst>
        <pc:spChg chg="mod">
          <ac:chgData name="LIVIO VONA" userId="dc342ada-2f54-490e-8f19-a36f96d02e17" providerId="ADAL" clId="{1103C460-F636-4924-95F1-7818A2E79716}" dt="2023-11-01T16:47:07.172" v="6612" actId="20577"/>
          <ac:spMkLst>
            <pc:docMk/>
            <pc:sldMk cId="1519028790" sldId="302"/>
            <ac:spMk id="3" creationId="{ACC22BAC-69A2-95D4-2EC7-B85D53FFAAB6}"/>
          </ac:spMkLst>
        </pc:spChg>
        <pc:picChg chg="add mod">
          <ac:chgData name="LIVIO VONA" userId="dc342ada-2f54-490e-8f19-a36f96d02e17" providerId="ADAL" clId="{1103C460-F636-4924-95F1-7818A2E79716}" dt="2023-11-01T16:46:43.217" v="6563" actId="1076"/>
          <ac:picMkLst>
            <pc:docMk/>
            <pc:sldMk cId="1519028790" sldId="302"/>
            <ac:picMk id="5" creationId="{96447B06-9EE7-D77B-9501-11AC178EE008}"/>
          </ac:picMkLst>
        </pc:picChg>
        <pc:picChg chg="del">
          <ac:chgData name="LIVIO VONA" userId="dc342ada-2f54-490e-8f19-a36f96d02e17" providerId="ADAL" clId="{1103C460-F636-4924-95F1-7818A2E79716}" dt="2023-11-01T16:46:35.532" v="6560" actId="478"/>
          <ac:picMkLst>
            <pc:docMk/>
            <pc:sldMk cId="1519028790" sldId="302"/>
            <ac:picMk id="10" creationId="{F83FA8F3-DB84-C8A0-F4E5-FC8C01635FB1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49:29.539" v="6722" actId="313"/>
        <pc:sldMkLst>
          <pc:docMk/>
          <pc:sldMk cId="2644011616" sldId="303"/>
        </pc:sldMkLst>
        <pc:spChg chg="mod">
          <ac:chgData name="LIVIO VONA" userId="dc342ada-2f54-490e-8f19-a36f96d02e17" providerId="ADAL" clId="{1103C460-F636-4924-95F1-7818A2E79716}" dt="2023-11-01T16:49:29.539" v="6722" actId="313"/>
          <ac:spMkLst>
            <pc:docMk/>
            <pc:sldMk cId="2644011616" sldId="303"/>
            <ac:spMk id="3" creationId="{ACC22BAC-69A2-95D4-2EC7-B85D53FFAAB6}"/>
          </ac:spMkLst>
        </pc:spChg>
        <pc:picChg chg="del">
          <ac:chgData name="LIVIO VONA" userId="dc342ada-2f54-490e-8f19-a36f96d02e17" providerId="ADAL" clId="{1103C460-F636-4924-95F1-7818A2E79716}" dt="2023-11-01T16:48:38.214" v="6614" actId="478"/>
          <ac:picMkLst>
            <pc:docMk/>
            <pc:sldMk cId="2644011616" sldId="303"/>
            <ac:picMk id="5" creationId="{96447B06-9EE7-D77B-9501-11AC178EE008}"/>
          </ac:picMkLst>
        </pc:picChg>
        <pc:picChg chg="add mod">
          <ac:chgData name="LIVIO VONA" userId="dc342ada-2f54-490e-8f19-a36f96d02e17" providerId="ADAL" clId="{1103C460-F636-4924-95F1-7818A2E79716}" dt="2023-11-01T16:48:42.243" v="6615" actId="931"/>
          <ac:picMkLst>
            <pc:docMk/>
            <pc:sldMk cId="2644011616" sldId="303"/>
            <ac:picMk id="6" creationId="{DD61236C-CA72-8342-A92E-F22B23966C09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51:58.548" v="6729" actId="1076"/>
        <pc:sldMkLst>
          <pc:docMk/>
          <pc:sldMk cId="192885003" sldId="304"/>
        </pc:sldMkLst>
        <pc:spChg chg="del mod">
          <ac:chgData name="LIVIO VONA" userId="dc342ada-2f54-490e-8f19-a36f96d02e17" providerId="ADAL" clId="{1103C460-F636-4924-95F1-7818A2E79716}" dt="2023-11-01T16:51:38.793" v="6727"/>
          <ac:spMkLst>
            <pc:docMk/>
            <pc:sldMk cId="192885003" sldId="304"/>
            <ac:spMk id="19" creationId="{22C2A423-C8C6-190E-0A90-1EDE1BA7D85E}"/>
          </ac:spMkLst>
        </pc:spChg>
        <pc:picChg chg="add mod">
          <ac:chgData name="LIVIO VONA" userId="dc342ada-2f54-490e-8f19-a36f96d02e17" providerId="ADAL" clId="{1103C460-F636-4924-95F1-7818A2E79716}" dt="2023-11-01T16:51:58.548" v="6729" actId="1076"/>
          <ac:picMkLst>
            <pc:docMk/>
            <pc:sldMk cId="192885003" sldId="304"/>
            <ac:picMk id="4" creationId="{E96551C1-50DB-6A29-8686-181E7D79CCF8}"/>
          </ac:picMkLst>
        </pc:picChg>
        <pc:picChg chg="del">
          <ac:chgData name="LIVIO VONA" userId="dc342ada-2f54-490e-8f19-a36f96d02e17" providerId="ADAL" clId="{1103C460-F636-4924-95F1-7818A2E79716}" dt="2023-11-01T16:51:36.338" v="6724" actId="478"/>
          <ac:picMkLst>
            <pc:docMk/>
            <pc:sldMk cId="192885003" sldId="304"/>
            <ac:picMk id="17" creationId="{A14A7738-2BF0-D3BD-8BA0-484240D8E436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54:43.907" v="6736" actId="1076"/>
        <pc:sldMkLst>
          <pc:docMk/>
          <pc:sldMk cId="4233121381" sldId="305"/>
        </pc:sldMkLst>
        <pc:spChg chg="del">
          <ac:chgData name="LIVIO VONA" userId="dc342ada-2f54-490e-8f19-a36f96d02e17" providerId="ADAL" clId="{1103C460-F636-4924-95F1-7818A2E79716}" dt="2023-11-01T16:54:37.670" v="6734" actId="478"/>
          <ac:spMkLst>
            <pc:docMk/>
            <pc:sldMk cId="4233121381" sldId="305"/>
            <ac:spMk id="3" creationId="{ACC22BAC-69A2-95D4-2EC7-B85D53FFAAB6}"/>
          </ac:spMkLst>
        </pc:spChg>
        <pc:picChg chg="del">
          <ac:chgData name="LIVIO VONA" userId="dc342ada-2f54-490e-8f19-a36f96d02e17" providerId="ADAL" clId="{1103C460-F636-4924-95F1-7818A2E79716}" dt="2023-11-01T16:54:04.646" v="6731" actId="478"/>
          <ac:picMkLst>
            <pc:docMk/>
            <pc:sldMk cId="4233121381" sldId="305"/>
            <ac:picMk id="4" creationId="{8F36967A-C875-9F02-C0C5-49D33D0752AB}"/>
          </ac:picMkLst>
        </pc:picChg>
        <pc:picChg chg="add mod">
          <ac:chgData name="LIVIO VONA" userId="dc342ada-2f54-490e-8f19-a36f96d02e17" providerId="ADAL" clId="{1103C460-F636-4924-95F1-7818A2E79716}" dt="2023-11-01T16:54:43.907" v="6736" actId="1076"/>
          <ac:picMkLst>
            <pc:docMk/>
            <pc:sldMk cId="4233121381" sldId="305"/>
            <ac:picMk id="6" creationId="{6A55F107-35DA-BE19-E5BE-77EB723F62B9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57:14.860" v="6740" actId="931"/>
        <pc:sldMkLst>
          <pc:docMk/>
          <pc:sldMk cId="1908903977" sldId="306"/>
        </pc:sldMkLst>
        <pc:spChg chg="del">
          <ac:chgData name="LIVIO VONA" userId="dc342ada-2f54-490e-8f19-a36f96d02e17" providerId="ADAL" clId="{1103C460-F636-4924-95F1-7818A2E79716}" dt="2023-11-01T16:57:09.874" v="6739" actId="478"/>
          <ac:spMkLst>
            <pc:docMk/>
            <pc:sldMk cId="1908903977" sldId="306"/>
            <ac:spMk id="3" creationId="{ACC22BAC-69A2-95D4-2EC7-B85D53FFAAB6}"/>
          </ac:spMkLst>
        </pc:spChg>
        <pc:picChg chg="add mod">
          <ac:chgData name="LIVIO VONA" userId="dc342ada-2f54-490e-8f19-a36f96d02e17" providerId="ADAL" clId="{1103C460-F636-4924-95F1-7818A2E79716}" dt="2023-11-01T16:57:14.860" v="6740" actId="931"/>
          <ac:picMkLst>
            <pc:docMk/>
            <pc:sldMk cId="1908903977" sldId="306"/>
            <ac:picMk id="5" creationId="{7B590969-719B-A41F-5108-CC0B097073C9}"/>
          </ac:picMkLst>
        </pc:picChg>
        <pc:picChg chg="del">
          <ac:chgData name="LIVIO VONA" userId="dc342ada-2f54-490e-8f19-a36f96d02e17" providerId="ADAL" clId="{1103C460-F636-4924-95F1-7818A2E79716}" dt="2023-11-01T16:57:06.275" v="6738" actId="478"/>
          <ac:picMkLst>
            <pc:docMk/>
            <pc:sldMk cId="1908903977" sldId="306"/>
            <ac:picMk id="10" creationId="{F83FA8F3-DB84-C8A0-F4E5-FC8C01635FB1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01T16:58:47.418" v="6744" actId="931"/>
        <pc:sldMkLst>
          <pc:docMk/>
          <pc:sldMk cId="3403036108" sldId="307"/>
        </pc:sldMkLst>
        <pc:spChg chg="del">
          <ac:chgData name="LIVIO VONA" userId="dc342ada-2f54-490e-8f19-a36f96d02e17" providerId="ADAL" clId="{1103C460-F636-4924-95F1-7818A2E79716}" dt="2023-11-01T16:58:43.759" v="6743" actId="478"/>
          <ac:spMkLst>
            <pc:docMk/>
            <pc:sldMk cId="3403036108" sldId="307"/>
            <ac:spMk id="3" creationId="{ACC22BAC-69A2-95D4-2EC7-B85D53FFAAB6}"/>
          </ac:spMkLst>
        </pc:spChg>
        <pc:picChg chg="add mod">
          <ac:chgData name="LIVIO VONA" userId="dc342ada-2f54-490e-8f19-a36f96d02e17" providerId="ADAL" clId="{1103C460-F636-4924-95F1-7818A2E79716}" dt="2023-11-01T16:58:47.418" v="6744" actId="931"/>
          <ac:picMkLst>
            <pc:docMk/>
            <pc:sldMk cId="3403036108" sldId="307"/>
            <ac:picMk id="5" creationId="{B299A8BC-5EF4-2498-0103-5865562FC5BA}"/>
          </ac:picMkLst>
        </pc:picChg>
        <pc:picChg chg="del">
          <ac:chgData name="LIVIO VONA" userId="dc342ada-2f54-490e-8f19-a36f96d02e17" providerId="ADAL" clId="{1103C460-F636-4924-95F1-7818A2E79716}" dt="2023-11-01T16:58:39.314" v="6742" actId="478"/>
          <ac:picMkLst>
            <pc:docMk/>
            <pc:sldMk cId="3403036108" sldId="307"/>
            <ac:picMk id="6" creationId="{DD61236C-CA72-8342-A92E-F22B23966C09}"/>
          </ac:picMkLst>
        </pc:picChg>
      </pc:sldChg>
      <pc:sldChg chg="addSp delSp modSp new del mod">
        <pc:chgData name="LIVIO VONA" userId="dc342ada-2f54-490e-8f19-a36f96d02e17" providerId="ADAL" clId="{1103C460-F636-4924-95F1-7818A2E79716}" dt="2023-11-13T18:44:22.072" v="6816" actId="47"/>
        <pc:sldMkLst>
          <pc:docMk/>
          <pc:sldMk cId="2635603064" sldId="308"/>
        </pc:sldMkLst>
        <pc:spChg chg="add del mod">
          <ac:chgData name="LIVIO VONA" userId="dc342ada-2f54-490e-8f19-a36f96d02e17" providerId="ADAL" clId="{1103C460-F636-4924-95F1-7818A2E79716}" dt="2023-11-13T18:37:18.517" v="6788" actId="26606"/>
          <ac:spMkLst>
            <pc:docMk/>
            <pc:sldMk cId="2635603064" sldId="308"/>
            <ac:spMk id="2" creationId="{B432FC55-170E-B366-96F8-1FF269C34923}"/>
          </ac:spMkLst>
        </pc:spChg>
        <pc:spChg chg="add mod">
          <ac:chgData name="LIVIO VONA" userId="dc342ada-2f54-490e-8f19-a36f96d02e17" providerId="ADAL" clId="{1103C460-F636-4924-95F1-7818A2E79716}" dt="2023-11-13T18:37:14.606" v="6786"/>
          <ac:spMkLst>
            <pc:docMk/>
            <pc:sldMk cId="2635603064" sldId="308"/>
            <ac:spMk id="3" creationId="{063B1DEF-DC40-D25E-BF21-855312B931FB}"/>
          </ac:spMkLst>
        </pc:spChg>
        <pc:graphicFrameChg chg="add del">
          <ac:chgData name="LIVIO VONA" userId="dc342ada-2f54-490e-8f19-a36f96d02e17" providerId="ADAL" clId="{1103C460-F636-4924-95F1-7818A2E79716}" dt="2023-11-13T18:37:18.517" v="6788" actId="26606"/>
          <ac:graphicFrameMkLst>
            <pc:docMk/>
            <pc:sldMk cId="2635603064" sldId="308"/>
            <ac:graphicFrameMk id="11" creationId="{BAAB5FB6-E82D-A197-006C-1DE94BF29309}"/>
          </ac:graphicFrameMkLst>
        </pc:graphicFrameChg>
        <pc:picChg chg="add mod">
          <ac:chgData name="LIVIO VONA" userId="dc342ada-2f54-490e-8f19-a36f96d02e17" providerId="ADAL" clId="{1103C460-F636-4924-95F1-7818A2E79716}" dt="2023-11-13T18:37:14.606" v="6786"/>
          <ac:picMkLst>
            <pc:docMk/>
            <pc:sldMk cId="2635603064" sldId="308"/>
            <ac:picMk id="4" creationId="{D1B7FF36-640D-394E-4AF1-8AF73EFA6D54}"/>
          </ac:picMkLst>
        </pc:picChg>
        <pc:picChg chg="add mod">
          <ac:chgData name="LIVIO VONA" userId="dc342ada-2f54-490e-8f19-a36f96d02e17" providerId="ADAL" clId="{1103C460-F636-4924-95F1-7818A2E79716}" dt="2023-11-13T18:37:14.606" v="6786"/>
          <ac:picMkLst>
            <pc:docMk/>
            <pc:sldMk cId="2635603064" sldId="308"/>
            <ac:picMk id="5" creationId="{37F6061C-44DE-AF72-6696-48D346270171}"/>
          </ac:picMkLst>
        </pc:picChg>
        <pc:picChg chg="add mod">
          <ac:chgData name="LIVIO VONA" userId="dc342ada-2f54-490e-8f19-a36f96d02e17" providerId="ADAL" clId="{1103C460-F636-4924-95F1-7818A2E79716}" dt="2023-11-13T18:37:14.606" v="6786"/>
          <ac:picMkLst>
            <pc:docMk/>
            <pc:sldMk cId="2635603064" sldId="308"/>
            <ac:picMk id="6" creationId="{CE23E4DA-C50A-8A4F-64E7-7DD30217B11B}"/>
          </ac:picMkLst>
        </pc:picChg>
        <pc:picChg chg="add mod">
          <ac:chgData name="LIVIO VONA" userId="dc342ada-2f54-490e-8f19-a36f96d02e17" providerId="ADAL" clId="{1103C460-F636-4924-95F1-7818A2E79716}" dt="2023-11-13T18:37:14.606" v="6786"/>
          <ac:picMkLst>
            <pc:docMk/>
            <pc:sldMk cId="2635603064" sldId="308"/>
            <ac:picMk id="7" creationId="{4AE410EC-E2C2-4C82-DF0B-19A0FD908536}"/>
          </ac:picMkLst>
        </pc:picChg>
        <pc:picChg chg="add mod">
          <ac:chgData name="LIVIO VONA" userId="dc342ada-2f54-490e-8f19-a36f96d02e17" providerId="ADAL" clId="{1103C460-F636-4924-95F1-7818A2E79716}" dt="2023-11-13T18:37:14.606" v="6786"/>
          <ac:picMkLst>
            <pc:docMk/>
            <pc:sldMk cId="2635603064" sldId="308"/>
            <ac:picMk id="8" creationId="{C5046BD5-4968-15E6-899A-62026B42F75D}"/>
          </ac:picMkLst>
        </pc:picChg>
        <pc:picChg chg="add mod">
          <ac:chgData name="LIVIO VONA" userId="dc342ada-2f54-490e-8f19-a36f96d02e17" providerId="ADAL" clId="{1103C460-F636-4924-95F1-7818A2E79716}" dt="2023-11-13T18:37:14.606" v="6786"/>
          <ac:picMkLst>
            <pc:docMk/>
            <pc:sldMk cId="2635603064" sldId="308"/>
            <ac:picMk id="9" creationId="{769C3A4F-DD5B-D8A6-A355-1841E9F695DA}"/>
          </ac:picMkLst>
        </pc:picChg>
      </pc:sldChg>
      <pc:sldChg chg="addSp delSp modSp add mod">
        <pc:chgData name="LIVIO VONA" userId="dc342ada-2f54-490e-8f19-a36f96d02e17" providerId="ADAL" clId="{1103C460-F636-4924-95F1-7818A2E79716}" dt="2023-11-13T18:47:53.438" v="6841" actId="1076"/>
        <pc:sldMkLst>
          <pc:docMk/>
          <pc:sldMk cId="1642669271" sldId="309"/>
        </pc:sldMkLst>
        <pc:spChg chg="del mod">
          <ac:chgData name="LIVIO VONA" userId="dc342ada-2f54-490e-8f19-a36f96d02e17" providerId="ADAL" clId="{1103C460-F636-4924-95F1-7818A2E79716}" dt="2023-11-13T18:37:30.188" v="6792" actId="478"/>
          <ac:spMkLst>
            <pc:docMk/>
            <pc:sldMk cId="1642669271" sldId="309"/>
            <ac:spMk id="3" creationId="{BAFEFF2C-F3B3-8862-188B-7B9C8CAAE7B3}"/>
          </ac:spMkLst>
        </pc:spChg>
        <pc:spChg chg="add mod">
          <ac:chgData name="LIVIO VONA" userId="dc342ada-2f54-490e-8f19-a36f96d02e17" providerId="ADAL" clId="{1103C460-F636-4924-95F1-7818A2E79716}" dt="2023-11-13T18:47:25.383" v="6840" actId="14100"/>
          <ac:spMkLst>
            <pc:docMk/>
            <pc:sldMk cId="1642669271" sldId="309"/>
            <ac:spMk id="4" creationId="{22C7BC84-C42B-789A-D9BD-1C8A15A66C4C}"/>
          </ac:spMkLst>
        </pc:spChg>
        <pc:spChg chg="add mod">
          <ac:chgData name="LIVIO VONA" userId="dc342ada-2f54-490e-8f19-a36f96d02e17" providerId="ADAL" clId="{1103C460-F636-4924-95F1-7818A2E79716}" dt="2023-11-13T18:44:38.559" v="6817" actId="255"/>
          <ac:spMkLst>
            <pc:docMk/>
            <pc:sldMk cId="1642669271" sldId="309"/>
            <ac:spMk id="5" creationId="{FA5422AD-37F5-1208-0056-BF747E16E7CA}"/>
          </ac:spMkLst>
        </pc:spChg>
        <pc:spChg chg="mod">
          <ac:chgData name="LIVIO VONA" userId="dc342ada-2f54-490e-8f19-a36f96d02e17" providerId="ADAL" clId="{1103C460-F636-4924-95F1-7818A2E79716}" dt="2023-11-13T18:38:12.185" v="6815" actId="20577"/>
          <ac:spMkLst>
            <pc:docMk/>
            <pc:sldMk cId="1642669271" sldId="309"/>
            <ac:spMk id="11" creationId="{4E3F5479-058B-4FA8-92E9-18CAB8CDC5C5}"/>
          </ac:spMkLst>
        </pc:spChg>
        <pc:spChg chg="add del mod">
          <ac:chgData name="LIVIO VONA" userId="dc342ada-2f54-490e-8f19-a36f96d02e17" providerId="ADAL" clId="{1103C460-F636-4924-95F1-7818A2E79716}" dt="2023-11-13T18:45:37.870" v="6822" actId="478"/>
          <ac:spMkLst>
            <pc:docMk/>
            <pc:sldMk cId="1642669271" sldId="309"/>
            <ac:spMk id="19" creationId="{CEDB5D04-F99D-1120-C91C-BCB53D9E5F1C}"/>
          </ac:spMkLst>
        </pc:spChg>
        <pc:picChg chg="add mod">
          <ac:chgData name="LIVIO VONA" userId="dc342ada-2f54-490e-8f19-a36f96d02e17" providerId="ADAL" clId="{1103C460-F636-4924-95F1-7818A2E79716}" dt="2023-11-13T18:37:54.346" v="6794" actId="1076"/>
          <ac:picMkLst>
            <pc:docMk/>
            <pc:sldMk cId="1642669271" sldId="309"/>
            <ac:picMk id="6" creationId="{FE27A01B-4A81-8628-7934-CD1AC48E6FC9}"/>
          </ac:picMkLst>
        </pc:picChg>
        <pc:picChg chg="add mod">
          <ac:chgData name="LIVIO VONA" userId="dc342ada-2f54-490e-8f19-a36f96d02e17" providerId="ADAL" clId="{1103C460-F636-4924-95F1-7818A2E79716}" dt="2023-11-13T18:37:54.346" v="6794" actId="1076"/>
          <ac:picMkLst>
            <pc:docMk/>
            <pc:sldMk cId="1642669271" sldId="309"/>
            <ac:picMk id="9" creationId="{63183F26-FE9F-D80C-1F08-F026ABC996FC}"/>
          </ac:picMkLst>
        </pc:picChg>
        <pc:picChg chg="del">
          <ac:chgData name="LIVIO VONA" userId="dc342ada-2f54-490e-8f19-a36f96d02e17" providerId="ADAL" clId="{1103C460-F636-4924-95F1-7818A2E79716}" dt="2023-11-13T18:37:27.440" v="6790" actId="478"/>
          <ac:picMkLst>
            <pc:docMk/>
            <pc:sldMk cId="1642669271" sldId="309"/>
            <ac:picMk id="10" creationId="{FADE3D2C-65E6-0931-5586-AF76BE86EE0C}"/>
          </ac:picMkLst>
        </pc:picChg>
        <pc:picChg chg="add mod">
          <ac:chgData name="LIVIO VONA" userId="dc342ada-2f54-490e-8f19-a36f96d02e17" providerId="ADAL" clId="{1103C460-F636-4924-95F1-7818A2E79716}" dt="2023-11-13T18:37:54.346" v="6794" actId="1076"/>
          <ac:picMkLst>
            <pc:docMk/>
            <pc:sldMk cId="1642669271" sldId="309"/>
            <ac:picMk id="12" creationId="{D6CB2049-B2E0-B9F9-2A6A-62E4E4ED945F}"/>
          </ac:picMkLst>
        </pc:picChg>
        <pc:picChg chg="add mod">
          <ac:chgData name="LIVIO VONA" userId="dc342ada-2f54-490e-8f19-a36f96d02e17" providerId="ADAL" clId="{1103C460-F636-4924-95F1-7818A2E79716}" dt="2023-11-13T18:37:54.346" v="6794" actId="1076"/>
          <ac:picMkLst>
            <pc:docMk/>
            <pc:sldMk cId="1642669271" sldId="309"/>
            <ac:picMk id="13" creationId="{A0E41D1A-6FDC-15E3-405F-C5266B73CC4A}"/>
          </ac:picMkLst>
        </pc:picChg>
        <pc:picChg chg="add mod">
          <ac:chgData name="LIVIO VONA" userId="dc342ada-2f54-490e-8f19-a36f96d02e17" providerId="ADAL" clId="{1103C460-F636-4924-95F1-7818A2E79716}" dt="2023-11-13T18:37:54.346" v="6794" actId="1076"/>
          <ac:picMkLst>
            <pc:docMk/>
            <pc:sldMk cId="1642669271" sldId="309"/>
            <ac:picMk id="15" creationId="{E9201DCF-D1A5-282A-5DF1-22876BE1A9CA}"/>
          </ac:picMkLst>
        </pc:picChg>
        <pc:picChg chg="add mod">
          <ac:chgData name="LIVIO VONA" userId="dc342ada-2f54-490e-8f19-a36f96d02e17" providerId="ADAL" clId="{1103C460-F636-4924-95F1-7818A2E79716}" dt="2023-11-13T18:37:54.346" v="6794" actId="1076"/>
          <ac:picMkLst>
            <pc:docMk/>
            <pc:sldMk cId="1642669271" sldId="309"/>
            <ac:picMk id="16" creationId="{6EC6B8A3-556B-EB54-102B-65C5B869763D}"/>
          </ac:picMkLst>
        </pc:picChg>
        <pc:picChg chg="add del mod">
          <ac:chgData name="LIVIO VONA" userId="dc342ada-2f54-490e-8f19-a36f96d02e17" providerId="ADAL" clId="{1103C460-F636-4924-95F1-7818A2E79716}" dt="2023-11-13T18:45:37.870" v="6822" actId="478"/>
          <ac:picMkLst>
            <pc:docMk/>
            <pc:sldMk cId="1642669271" sldId="309"/>
            <ac:picMk id="18" creationId="{D4E20AEB-079F-156A-69A4-62C491F8F444}"/>
          </ac:picMkLst>
        </pc:picChg>
        <pc:picChg chg="add mod">
          <ac:chgData name="LIVIO VONA" userId="dc342ada-2f54-490e-8f19-a36f96d02e17" providerId="ADAL" clId="{1103C460-F636-4924-95F1-7818A2E79716}" dt="2023-11-13T18:47:53.438" v="6841" actId="1076"/>
          <ac:picMkLst>
            <pc:docMk/>
            <pc:sldMk cId="1642669271" sldId="309"/>
            <ac:picMk id="21" creationId="{8A1F299E-14C7-1DB6-2440-6865D1F4758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14/11/2023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14/11/2023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91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60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626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423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3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27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56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0728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059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77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129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71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869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685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6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281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14/11/2023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tafiniti/hotel-revie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550" y="2155111"/>
            <a:ext cx="3178449" cy="286856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4803749" y="2155111"/>
            <a:ext cx="658338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it-IT" sz="6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Progetto BD II</a:t>
            </a:r>
            <a:endParaRPr sz="7200" b="0" i="0" u="none" strike="noStrike" cap="non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803750" y="3343156"/>
            <a:ext cx="6583500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Vona Livio  0522501570</a:t>
            </a:r>
            <a:endParaRPr lang="it-IT" sz="1400">
              <a:solidFill>
                <a:srgbClr val="000000"/>
              </a:solidFill>
              <a:latin typeface="Arial"/>
              <a:ea typeface="Avenir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it-IT"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Genoveffa Tortora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Loredana Caruccio</a:t>
            </a:r>
            <a:br>
              <a:rPr lang="it-IT"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Tecnologie utilizzate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124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4" name="Google Shape;154;p8">
            <a:extLst>
              <a:ext uri="{FF2B5EF4-FFF2-40B4-BE49-F238E27FC236}">
                <a16:creationId xmlns:a16="http://schemas.microsoft.com/office/drawing/2014/main" id="{22C7BC84-C42B-789A-D9BD-1C8A15A66C4C}"/>
              </a:ext>
            </a:extLst>
          </p:cNvPr>
          <p:cNvSpPr txBox="1"/>
          <p:nvPr/>
        </p:nvSpPr>
        <p:spPr>
          <a:xfrm>
            <a:off x="1007568" y="1871197"/>
            <a:ext cx="3647559" cy="39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latin typeface="Avenir"/>
                <a:ea typeface="Avenir"/>
                <a:cs typeface="Avenir"/>
                <a:sym typeface="Avenir"/>
              </a:rPr>
              <a:t>FLASK</a:t>
            </a:r>
            <a:endParaRPr sz="35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</a:t>
            </a:r>
            <a:endParaRPr sz="3500" b="1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latin typeface="Avenir"/>
                <a:ea typeface="Avenir"/>
                <a:cs typeface="Avenir"/>
                <a:sym typeface="Avenir"/>
              </a:rPr>
              <a:t>AJAX</a:t>
            </a:r>
            <a:endParaRPr sz="3500" b="1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latin typeface="Avenir"/>
                <a:ea typeface="Avenir"/>
                <a:cs typeface="Avenir"/>
                <a:sym typeface="Avenir"/>
              </a:rPr>
              <a:t>JAVASCRIPT</a:t>
            </a:r>
            <a:endParaRPr sz="3500" b="1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latin typeface="Avenir"/>
                <a:ea typeface="Avenir"/>
                <a:cs typeface="Avenir"/>
                <a:sym typeface="Avenir"/>
              </a:rPr>
              <a:t>CSS</a:t>
            </a:r>
            <a:endParaRPr sz="3500" b="1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latin typeface="Avenir"/>
                <a:ea typeface="Avenir"/>
                <a:cs typeface="Avenir"/>
                <a:sym typeface="Avenir"/>
              </a:rPr>
              <a:t>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1">
                <a:latin typeface="Avenir"/>
                <a:ea typeface="Avenir"/>
                <a:cs typeface="Avenir"/>
                <a:sym typeface="Avenir"/>
              </a:rPr>
              <a:t>BOOTSTRAP</a:t>
            </a:r>
            <a:endParaRPr sz="3500"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58;p8">
            <a:extLst>
              <a:ext uri="{FF2B5EF4-FFF2-40B4-BE49-F238E27FC236}">
                <a16:creationId xmlns:a16="http://schemas.microsoft.com/office/drawing/2014/main" id="{FA5422AD-37F5-1208-0056-BF747E16E7CA}"/>
              </a:ext>
            </a:extLst>
          </p:cNvPr>
          <p:cNvSpPr txBox="1"/>
          <p:nvPr/>
        </p:nvSpPr>
        <p:spPr>
          <a:xfrm>
            <a:off x="1007568" y="966097"/>
            <a:ext cx="9802800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Sono state utilizzate le seguenti tecnologie. Sia per lo sviluppo lato front-end e back-end, sia per le comunicazioni client-server.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" name="Google Shape;160;p8">
            <a:extLst>
              <a:ext uri="{FF2B5EF4-FFF2-40B4-BE49-F238E27FC236}">
                <a16:creationId xmlns:a16="http://schemas.microsoft.com/office/drawing/2014/main" id="{FE27A01B-4A81-8628-7934-CD1AC48E6F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868" y="1871197"/>
            <a:ext cx="3222550" cy="12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>
            <a:extLst>
              <a:ext uri="{FF2B5EF4-FFF2-40B4-BE49-F238E27FC236}">
                <a16:creationId xmlns:a16="http://schemas.microsoft.com/office/drawing/2014/main" id="{63183F26-FE9F-D80C-1F08-F026ABC996F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868" y="3528022"/>
            <a:ext cx="3222548" cy="95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2;p8">
            <a:extLst>
              <a:ext uri="{FF2B5EF4-FFF2-40B4-BE49-F238E27FC236}">
                <a16:creationId xmlns:a16="http://schemas.microsoft.com/office/drawing/2014/main" id="{D6CB2049-B2E0-B9F9-2A6A-62E4E4ED945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868" y="4761397"/>
            <a:ext cx="3222551" cy="154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3;p8">
            <a:extLst>
              <a:ext uri="{FF2B5EF4-FFF2-40B4-BE49-F238E27FC236}">
                <a16:creationId xmlns:a16="http://schemas.microsoft.com/office/drawing/2014/main" id="{A0E41D1A-6FDC-15E3-405F-C5266B73CC4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9693" y="1740397"/>
            <a:ext cx="1392125" cy="13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4;p8">
            <a:extLst>
              <a:ext uri="{FF2B5EF4-FFF2-40B4-BE49-F238E27FC236}">
                <a16:creationId xmlns:a16="http://schemas.microsoft.com/office/drawing/2014/main" id="{E9201DCF-D1A5-282A-5DF1-22876BE1A9C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693" y="3372847"/>
            <a:ext cx="1392125" cy="13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5;p8">
            <a:extLst>
              <a:ext uri="{FF2B5EF4-FFF2-40B4-BE49-F238E27FC236}">
                <a16:creationId xmlns:a16="http://schemas.microsoft.com/office/drawing/2014/main" id="{6EC6B8A3-556B-EB54-102B-65C5B869763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30781" y="4923369"/>
            <a:ext cx="1029950" cy="14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0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8A1F299E-14C7-1DB6-2440-6865D1F47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92" y="5216243"/>
            <a:ext cx="1368279" cy="10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"/>
              </a:rPr>
              <a:t>    La web app permette all’utente di eseguire le seguenti operazioni CRUD: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Ricercare gli hotel per nome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Ricercare gli hotel per citt</a:t>
            </a:r>
            <a:r>
              <a:rPr lang="it-IT">
                <a:latin typeface="Avenir"/>
              </a:rPr>
              <a:t>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latin typeface="Avenir"/>
              </a:rPr>
              <a:t>Ordinare gli hotel in ordine crescente</a:t>
            </a:r>
            <a:r>
              <a:rPr lang="en-US">
                <a:latin typeface="Avenir"/>
              </a:rPr>
              <a:t>/decrescente di rating medio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Visualizzare tutte le recensioni di un certo hotel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Aggiungere una recensione per un certo hotel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Modificare una propria recensione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Eliminare una propria recensione</a:t>
            </a:r>
          </a:p>
          <a:p>
            <a:endParaRPr lang="en-US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83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pic>
        <p:nvPicPr>
          <p:cNvPr id="17" name="Immagine 16" descr="Immagine che contiene testo, schermata, calligrafia, Carattere&#10;&#10;Descrizione generata automaticamente">
            <a:extLst>
              <a:ext uri="{FF2B5EF4-FFF2-40B4-BE49-F238E27FC236}">
                <a16:creationId xmlns:a16="http://schemas.microsoft.com/office/drawing/2014/main" id="{A14A7738-2BF0-D3BD-8BA0-484240D8E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63"/>
          <a:stretch/>
        </p:blipFill>
        <p:spPr>
          <a:xfrm>
            <a:off x="0" y="966096"/>
            <a:ext cx="12191999" cy="397683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C2A423-C8C6-190E-0A90-1EDE1BA7D85E}"/>
              </a:ext>
            </a:extLst>
          </p:cNvPr>
          <p:cNvSpPr txBox="1"/>
          <p:nvPr/>
        </p:nvSpPr>
        <p:spPr>
          <a:xfrm>
            <a:off x="422694" y="5287992"/>
            <a:ext cx="11291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L’utente seleziona dal menu a tendina se effettuare una ricerca per nome o per citt</a:t>
            </a:r>
            <a:r>
              <a:rPr lang="it-IT">
                <a:latin typeface="Avenir"/>
              </a:rPr>
              <a:t>à dell</a:t>
            </a:r>
            <a:r>
              <a:rPr lang="en-US">
                <a:latin typeface="Avenir"/>
              </a:rPr>
              <a:t>’hotel, e il tipo di ordinamento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Pipeline per aggregare le reviews, a seconda del nome o della citt</a:t>
            </a:r>
            <a:r>
              <a:rPr lang="it-IT">
                <a:latin typeface="Avenir"/>
              </a:rPr>
              <a:t>à dell</a:t>
            </a:r>
            <a:r>
              <a:rPr lang="en-US">
                <a:latin typeface="Avenir"/>
              </a:rPr>
              <a:t>’hotel, e calcolare il rating medio per ciascun hotel e ordinare i risultati in base all’ordinamento selezionato dall’utente</a:t>
            </a:r>
          </a:p>
          <a:p>
            <a:endParaRPr lang="en-US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7501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pic>
        <p:nvPicPr>
          <p:cNvPr id="4" name="Immagine 3" descr="Immagine che contiene testo, software, Icona del computer, Pagina Web&#10;&#10;Descrizione generata automaticamente">
            <a:extLst>
              <a:ext uri="{FF2B5EF4-FFF2-40B4-BE49-F238E27FC236}">
                <a16:creationId xmlns:a16="http://schemas.microsoft.com/office/drawing/2014/main" id="{E96551C1-50DB-6A29-8686-181E7D79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106"/>
            <a:ext cx="12192000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36967A-C875-9F02-C0C5-49D33D07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50"/>
            <a:ext cx="12192000" cy="8763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22BAC-69A2-95D4-2EC7-B85D53FFAAB6}"/>
              </a:ext>
            </a:extLst>
          </p:cNvPr>
          <p:cNvSpPr txBox="1"/>
          <p:nvPr/>
        </p:nvSpPr>
        <p:spPr>
          <a:xfrm>
            <a:off x="452886" y="4433976"/>
            <a:ext cx="1101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Ricerca di tutte le recensioni di un dato hotel selezionato, in ordine decrescente di data</a:t>
            </a:r>
            <a:endParaRPr lang="it-IT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00265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6A55F107-35DA-BE19-E5BE-77EB723F6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943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22BAC-69A2-95D4-2EC7-B85D53FFAAB6}"/>
              </a:ext>
            </a:extLst>
          </p:cNvPr>
          <p:cNvSpPr txBox="1"/>
          <p:nvPr/>
        </p:nvSpPr>
        <p:spPr>
          <a:xfrm>
            <a:off x="228600" y="5356713"/>
            <a:ext cx="1101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Aggiunta di una nuova recensione tramite form in cui l’utente inserisce rating, titolo e testo della recensione.</a:t>
            </a:r>
            <a:endParaRPr lang="it-IT">
              <a:latin typeface="Avenir"/>
            </a:endParaRP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83FA8F3-DB84-C8A0-F4E5-FC8C01635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0"/>
          <a:stretch/>
        </p:blipFill>
        <p:spPr>
          <a:xfrm>
            <a:off x="0" y="854550"/>
            <a:ext cx="12192000" cy="42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pic>
        <p:nvPicPr>
          <p:cNvPr id="5" name="Immagine 4" descr="Immagine che contiene schermata, testo, software, design&#10;&#10;Descrizione generata automaticamente">
            <a:extLst>
              <a:ext uri="{FF2B5EF4-FFF2-40B4-BE49-F238E27FC236}">
                <a16:creationId xmlns:a16="http://schemas.microsoft.com/office/drawing/2014/main" id="{7B590969-719B-A41F-5108-CC0B09707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22BAC-69A2-95D4-2EC7-B85D53FFAAB6}"/>
              </a:ext>
            </a:extLst>
          </p:cNvPr>
          <p:cNvSpPr txBox="1"/>
          <p:nvPr/>
        </p:nvSpPr>
        <p:spPr>
          <a:xfrm>
            <a:off x="228600" y="5356713"/>
            <a:ext cx="1101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Modifica di una recensione tramite form analogo all’aggiunta</a:t>
            </a:r>
            <a:endParaRPr lang="it-IT">
              <a:latin typeface="Avenir"/>
            </a:endParaRPr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96447B06-9EE7-D77B-9501-11AC178EE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95"/>
            <a:ext cx="12192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22BAC-69A2-95D4-2EC7-B85D53FFAAB6}"/>
              </a:ext>
            </a:extLst>
          </p:cNvPr>
          <p:cNvSpPr txBox="1"/>
          <p:nvPr/>
        </p:nvSpPr>
        <p:spPr>
          <a:xfrm>
            <a:off x="228600" y="4519950"/>
            <a:ext cx="1101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Eliminazione di una recensione, dalla pagina apposita ‘MyReviews’</a:t>
            </a:r>
            <a:endParaRPr lang="it-IT">
              <a:latin typeface="Aveni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61236C-CA72-8342-A92E-F22B2396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175"/>
            <a:ext cx="12192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41485" y="1707141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Workflow Progetto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43791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PROGETTO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7098" y="22159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>
                <a:latin typeface="Avenir"/>
              </a:rPr>
              <a:t>Pulizia dati</a:t>
            </a:r>
            <a:endParaRPr lang="it-IT" sz="1600" dirty="0">
              <a:latin typeface="Avenir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8591" y="20640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1680" y="443376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>
                <a:latin typeface="Avenir"/>
              </a:rPr>
              <a:t>Database MongoDB</a:t>
            </a:r>
            <a:endParaRPr lang="it-IT" sz="1600">
              <a:latin typeface="Avenir"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8451" y="436248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105" y="22159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>
                <a:latin typeface="Avenir"/>
              </a:rPr>
              <a:t>Raccolta dati </a:t>
            </a:r>
            <a:endParaRPr lang="it-IT" sz="1600" dirty="0">
              <a:latin typeface="Avenir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6425" y="211595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104" y="443376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>
                <a:latin typeface="Avenir"/>
              </a:rPr>
              <a:t>Implementazione</a:t>
            </a:r>
          </a:p>
          <a:p>
            <a:pPr algn="ctr" rtl="0"/>
            <a:r>
              <a:rPr lang="en-US" sz="1600">
                <a:latin typeface="Avenir"/>
              </a:rPr>
              <a:t>Opereazioni CRUD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6424" y="434108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1" name="Gruppo 30" descr="Icone di grafico a barre e grafico a linee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332485" y="234378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igura a mano libera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366651" y="460449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88DC311-A545-7BBA-94AC-4B18D3A10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37" y="2289931"/>
            <a:ext cx="483955" cy="483955"/>
          </a:xfrm>
          <a:prstGeom prst="rect">
            <a:avLst/>
          </a:prstGeom>
        </p:spPr>
      </p:pic>
      <p:pic>
        <p:nvPicPr>
          <p:cNvPr id="18" name="Elemento grafico 17" descr="Database contorno">
            <a:extLst>
              <a:ext uri="{FF2B5EF4-FFF2-40B4-BE49-F238E27FC236}">
                <a16:creationId xmlns:a16="http://schemas.microsoft.com/office/drawing/2014/main" id="{683A81CA-927C-D714-E263-26B046B80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9277" y="4535049"/>
            <a:ext cx="538428" cy="5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CRUD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4CEE9B-B371-16FD-F881-653F18E8F6DC}"/>
              </a:ext>
            </a:extLst>
          </p:cNvPr>
          <p:cNvSpPr txBox="1"/>
          <p:nvPr/>
        </p:nvSpPr>
        <p:spPr>
          <a:xfrm>
            <a:off x="595223" y="1164566"/>
            <a:ext cx="110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it-IT"/>
          </a:p>
        </p:txBody>
      </p:sp>
      <p:pic>
        <p:nvPicPr>
          <p:cNvPr id="5" name="Immagine 4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B299A8BC-5EF4-2498-0103-5865562F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175"/>
            <a:ext cx="121920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Raccolta dati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ANALISI TECNICA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ANALISI FINANZIARIA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ANALISI ECONOMICA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et dolore magna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et dolore magna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et dolore magna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igura a mano libera 4197" descr="Icona di carrello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7" name="Figura a mano libera 4344" descr="Icona di chiave inglese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58" name="Gruppo 57" descr="Icona di soldi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igura a mano libera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1" name="Figura a mano libera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2" name="Figura a mano libera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5" name="Figura a mano libera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6" name="Figura a mano libera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67" name="Gruppo 66" descr="Icona di a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igura a mano libera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9" name="Figura a mano libera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0" name="Figura a mano libera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1" name="Figura a mano libera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662722-3094-7294-8C97-C168B302B2C0}"/>
              </a:ext>
            </a:extLst>
          </p:cNvPr>
          <p:cNvSpPr txBox="1"/>
          <p:nvPr/>
        </p:nvSpPr>
        <p:spPr>
          <a:xfrm>
            <a:off x="866508" y="934480"/>
            <a:ext cx="1045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"/>
              </a:rPr>
              <a:t>L’idea del Progetto era quella di costruire una web app che contenesse le recensioni di hotel, permettendo all’utente di confrontare i vari hotel e rilasciare delle recensioni.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77B22E-7AB3-3292-ABB0-4C0F5E8C5740}"/>
              </a:ext>
            </a:extLst>
          </p:cNvPr>
          <p:cNvSpPr txBox="1"/>
          <p:nvPr/>
        </p:nvSpPr>
        <p:spPr>
          <a:xfrm>
            <a:off x="866508" y="5857537"/>
            <a:ext cx="1045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A tale scopo ho usufruito di un dataset accessibile gratuitamente su Kaggle, al seguente </a:t>
            </a:r>
            <a:r>
              <a:rPr lang="en-US">
                <a:latin typeface="Avenir"/>
                <a:hlinkClick r:id="rId3"/>
              </a:rPr>
              <a:t>link</a:t>
            </a:r>
            <a:r>
              <a:rPr lang="en-US">
                <a:latin typeface="Aveni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Il dataset originario aveva una shape (35912, 19)</a:t>
            </a:r>
          </a:p>
        </p:txBody>
      </p:sp>
      <p:pic>
        <p:nvPicPr>
          <p:cNvPr id="13" name="Immagine 1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5DF4AA69-C599-ECE5-AA56-1A8E18DCF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9" y="1684809"/>
            <a:ext cx="10458980" cy="39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Pulizia Dati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226C27-BCBC-C504-7A8E-EB9803E8FA02}"/>
              </a:ext>
            </a:extLst>
          </p:cNvPr>
          <p:cNvSpPr txBox="1"/>
          <p:nvPr/>
        </p:nvSpPr>
        <p:spPr>
          <a:xfrm>
            <a:off x="391691" y="966097"/>
            <a:ext cx="106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"/>
              </a:rPr>
              <a:t>Sono state necessarie alcune operazioni di pulizia dei dati prima del caricamento effetivo nel database, utilizzando Python e la libreria Pandas.</a:t>
            </a:r>
          </a:p>
          <a:p>
            <a:endParaRPr lang="en-US" b="1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6F6B91A-7501-3AEB-057E-11A025C9CA9C}"/>
              </a:ext>
            </a:extLst>
          </p:cNvPr>
          <p:cNvSpPr txBox="1"/>
          <p:nvPr/>
        </p:nvSpPr>
        <p:spPr>
          <a:xfrm>
            <a:off x="391692" y="5522570"/>
            <a:ext cx="97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"/>
              </a:rPr>
              <a:t>Drop righe duplicate e colonne non utili ai fini del progetto.</a:t>
            </a:r>
            <a:endParaRPr lang="it-IT">
              <a:latin typeface="Avenir"/>
            </a:endParaRP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780BC7F6-7B6C-5AEF-C2ED-529AAD496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7"/>
            <a:ext cx="12192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Pulizia Dati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6F6B91A-7501-3AEB-057E-11A025C9CA9C}"/>
              </a:ext>
            </a:extLst>
          </p:cNvPr>
          <p:cNvSpPr txBox="1"/>
          <p:nvPr/>
        </p:nvSpPr>
        <p:spPr>
          <a:xfrm>
            <a:off x="323491" y="5947321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"/>
              </a:rPr>
              <a:t>Drop reviews con valori mancanti</a:t>
            </a:r>
            <a:endParaRPr lang="it-IT">
              <a:latin typeface="Avenir"/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2F61E62-26A8-C4B1-A155-DBB2E28F0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5"/>
          <a:stretch/>
        </p:blipFill>
        <p:spPr>
          <a:xfrm>
            <a:off x="0" y="966097"/>
            <a:ext cx="12192000" cy="47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Pulizia Dati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6F6B91A-7501-3AEB-057E-11A025C9CA9C}"/>
              </a:ext>
            </a:extLst>
          </p:cNvPr>
          <p:cNvSpPr txBox="1"/>
          <p:nvPr/>
        </p:nvSpPr>
        <p:spPr>
          <a:xfrm>
            <a:off x="228600" y="4502883"/>
            <a:ext cx="1058227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Formattazione attributo ‘reviews.date’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Drop delle reviews con rating non in [1 , 2, 3, 4, 5] </a:t>
            </a:r>
            <a:endParaRPr lang="it-IT">
              <a:latin typeface="Avenir"/>
            </a:endParaRPr>
          </a:p>
        </p:txBody>
      </p:sp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58906268-EAD8-0C06-7336-76BB8DB11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37562"/>
            <a:ext cx="12192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Pulizia Dati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6F6B91A-7501-3AEB-057E-11A025C9CA9C}"/>
              </a:ext>
            </a:extLst>
          </p:cNvPr>
          <p:cNvSpPr txBox="1"/>
          <p:nvPr/>
        </p:nvSpPr>
        <p:spPr>
          <a:xfrm>
            <a:off x="228600" y="4389525"/>
            <a:ext cx="1058227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Drop righe con carattere � in qualsiasi colonna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Rename delle colonne per evitare eventuali conflitti nelle query successive sul 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Al termine dell’operazione di pulizia dei dati il dataset aveva una shape (32544, 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venir"/>
              </a:rPr>
              <a:t>Le colonne mantenute sono ['address', 'city', 'name', 'postalCode', 'province', 'reviewsDate’, 'reviewsRating', 'reviewsText', 'reviewsTitle', 'reviewsUsername']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84EEC8E1-2581-180C-5035-1E1FD4595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57"/>
            <a:ext cx="12192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 MongoDB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124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FEFF2C-F3B3-8862-188B-7B9C8CAAE7B3}"/>
              </a:ext>
            </a:extLst>
          </p:cNvPr>
          <p:cNvSpPr txBox="1"/>
          <p:nvPr/>
        </p:nvSpPr>
        <p:spPr>
          <a:xfrm>
            <a:off x="342182" y="4994695"/>
            <a:ext cx="11001554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Successivamente alla fase di Pre-processing il dataset è stato caricato in un database MongoDB.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Il processo è  stato effettuato in python. Le istruzioni specifiche sono</a:t>
            </a: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presenti nel file del progetto denominato ”load db.py”</a:t>
            </a:r>
            <a:endParaRPr lang="it-IT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382215D-3B92-0B42-C56A-C4402BDCB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740"/>
            <a:ext cx="12192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 MongoDB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699AEC-4BF5-1956-46D5-758DAFDA145C}"/>
              </a:ext>
            </a:extLst>
          </p:cNvPr>
          <p:cNvSpPr txBox="1"/>
          <p:nvPr/>
        </p:nvSpPr>
        <p:spPr>
          <a:xfrm>
            <a:off x="595223" y="1164566"/>
            <a:ext cx="10869283" cy="124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FEFF2C-F3B3-8862-188B-7B9C8CAAE7B3}"/>
              </a:ext>
            </a:extLst>
          </p:cNvPr>
          <p:cNvSpPr txBox="1"/>
          <p:nvPr/>
        </p:nvSpPr>
        <p:spPr>
          <a:xfrm>
            <a:off x="828135" y="4994695"/>
            <a:ext cx="1046384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In mongoDB collection ‘Review’ contenente tutte le reviews organizzate in documenti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primary key ‘_id’,  generato automaticamente da mongoDB</a:t>
            </a:r>
          </a:p>
        </p:txBody>
      </p:sp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FADE3D2C-65E6-0931-5586-AF76BE86E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02"/>
            <a:ext cx="12192000" cy="3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8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441</TotalTime>
  <Words>696</Words>
  <Application>Microsoft Office PowerPoint</Application>
  <PresentationFormat>Widescreen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Avenir</vt:lpstr>
      <vt:lpstr>Calibri</vt:lpstr>
      <vt:lpstr>Century Gothic</vt:lpstr>
      <vt:lpstr>Roboto Medium</vt:lpstr>
      <vt:lpstr>Segoe UI Light</vt:lpstr>
      <vt:lpstr>Tema di Office</vt:lpstr>
      <vt:lpstr>Presentazione standard di PowerPoint</vt:lpstr>
      <vt:lpstr>Analisi progetto diapositiva 2</vt:lpstr>
      <vt:lpstr>Analisi progetto diapositiva 3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LIVIO VONA</dc:creator>
  <cp:lastModifiedBy>LIVIO VONA</cp:lastModifiedBy>
  <cp:revision>1</cp:revision>
  <dcterms:created xsi:type="dcterms:W3CDTF">2023-10-29T11:15:32Z</dcterms:created>
  <dcterms:modified xsi:type="dcterms:W3CDTF">2023-11-14T14:33:22Z</dcterms:modified>
</cp:coreProperties>
</file>