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B_5483A22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7_10B79B75.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2"/>
  </p:notesMasterIdLst>
  <p:sldIdLst>
    <p:sldId id="256" r:id="rId2"/>
    <p:sldId id="260" r:id="rId3"/>
    <p:sldId id="258" r:id="rId4"/>
    <p:sldId id="268" r:id="rId5"/>
    <p:sldId id="264" r:id="rId6"/>
    <p:sldId id="267" r:id="rId7"/>
    <p:sldId id="265" r:id="rId8"/>
    <p:sldId id="275" r:id="rId9"/>
    <p:sldId id="276" r:id="rId10"/>
    <p:sldId id="279" r:id="rId11"/>
    <p:sldId id="269" r:id="rId12"/>
    <p:sldId id="273" r:id="rId13"/>
    <p:sldId id="262" r:id="rId14"/>
    <p:sldId id="274" r:id="rId15"/>
    <p:sldId id="272" r:id="rId16"/>
    <p:sldId id="270" r:id="rId17"/>
    <p:sldId id="271" r:id="rId18"/>
    <p:sldId id="266" r:id="rId19"/>
    <p:sldId id="277"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4" dt="2024-05-26T12:51:30.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253"/>
    <p:restoredTop sz="54275" autoAdjust="0"/>
  </p:normalViewPr>
  <p:slideViewPr>
    <p:cSldViewPr snapToGrid="0">
      <p:cViewPr varScale="1">
        <p:scale>
          <a:sx n="57" d="100"/>
          <a:sy n="57" d="100"/>
        </p:scale>
        <p:origin x="3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modSld sldOrd">
      <pc:chgData name="Noémie Käser" userId="3f716bc1007e048e" providerId="LiveId" clId="{9B53B840-E72D-4EC2-BA4A-66BCE4345DE0}" dt="2024-05-26T12:52:07.256" v="20"/>
      <pc:docMkLst>
        <pc:docMk/>
      </pc:docMkLst>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docChg>
  </pc:docChgLst>
</pc:chgInfo>
</file>

<file path=ppt/comments/modernComment_10B_5483A227.xml><?xml version="1.0" encoding="utf-8"?>
<p188:cmLst xmlns:a="http://schemas.openxmlformats.org/drawingml/2006/main" xmlns:r="http://schemas.openxmlformats.org/officeDocument/2006/relationships" xmlns:p188="http://schemas.microsoft.com/office/powerpoint/2018/8/main">
  <p188:cm id="{7F1DE45B-ACFC-469F-9E2D-AEF8C6641DF0}" authorId="{1EAF555C-335F-F841-8C11-623954E1E68E}" created="2024-05-25T12:41:19.223">
    <ac:deMkLst xmlns:ac="http://schemas.microsoft.com/office/drawing/2013/main/command">
      <pc:docMk xmlns:pc="http://schemas.microsoft.com/office/powerpoint/2013/main/command"/>
      <pc:sldMk xmlns:pc="http://schemas.microsoft.com/office/powerpoint/2013/main/command" cId="1417912871" sldId="267"/>
      <ac:picMk id="5" creationId="{DF98CE92-AB5A-5280-923C-075A330D1332}"/>
    </ac:deMkLst>
    <p188:txBody>
      <a:bodyPr/>
      <a:lstStyle/>
      <a:p>
        <a:r>
          <a:rPr lang="LID4096"/>
          <a:t>To update!! picture</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29.05.24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 Blau ist der Back-Layer und rot das Front-Layer.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Leider mussten wir feststellen, dass beispielsweise die Pins ID_SD und ID_SC, also GPIO 0 und 1 für spezielle Funktionen belegt sind und nicht genutzt werden können. Leider haben wir es nicht rechtzeitig getestet, so dass wir eine 2. Bestellung machen mussten.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Wir haben uns für PCB-Way in China entschieden, da es deutlich günstiger und schneller war als beispielsweise die Europäische Lösung von </a:t>
            </a:r>
            <a:r>
              <a:rPr lang="de-CH" dirty="0" err="1"/>
              <a:t>Eurocircuits</a:t>
            </a:r>
            <a:r>
              <a:rPr lang="de-CH" dirty="0"/>
              <a:t>. Wir haben uns für 10 PCBs entschieden, da sie gleich teuer waren, wie 1 PCB. Ausserdem hatten wir so die Möglichkeit auch Fehler zu machen.</a:t>
            </a:r>
          </a:p>
          <a:p>
            <a:endParaRPr lang="de-CH" dirty="0"/>
          </a:p>
          <a:p>
            <a:r>
              <a:rPr lang="de-CH" dirty="0"/>
              <a:t>&lt;klick&gt;</a:t>
            </a:r>
          </a:p>
          <a:p>
            <a:r>
              <a:rPr lang="de-CH" dirty="0"/>
              <a:t>Parallel dazu haben wir die Komponenten, die auf das Board gehören, bei </a:t>
            </a:r>
            <a:r>
              <a:rPr lang="de-CH" dirty="0" err="1"/>
              <a:t>DigiKey</a:t>
            </a:r>
            <a:r>
              <a:rPr lang="de-CH" dirty="0"/>
              <a:t> bestellt.</a:t>
            </a:r>
          </a:p>
          <a:p>
            <a:endParaRPr lang="de-CH" dirty="0"/>
          </a:p>
          <a:p>
            <a:r>
              <a:rPr lang="de-CH" dirty="0"/>
              <a:t>&lt;klick&gt;</a:t>
            </a:r>
          </a:p>
          <a:p>
            <a:r>
              <a:rPr lang="de-CH" dirty="0"/>
              <a:t>Wir haben uns für das selbstständige Löten entschieden, da es nicht sehr viele Komponenten sind und das externe Löten wieder deutlich teurer gewesen wäre.</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gibt es im Tutorial bereits ein </a:t>
            </a:r>
            <a:r>
              <a:rPr lang="de-CH" dirty="0" err="1"/>
              <a:t>Script</a:t>
            </a:r>
            <a:r>
              <a:rPr lang="de-CH" dirty="0"/>
              <a:t>.</a:t>
            </a:r>
          </a:p>
          <a:p>
            <a:endParaRPr lang="de-CH" dirty="0"/>
          </a:p>
          <a:p>
            <a:r>
              <a:rPr lang="de-CH" dirty="0"/>
              <a:t>&lt;klick&gt;</a:t>
            </a:r>
          </a:p>
          <a:p>
            <a:r>
              <a:rPr lang="de-CH" dirty="0"/>
              <a:t>Es wäre aber sinnvoll gewesen, wenn man dazu die Raum-Erfassung mit Lidar und der </a:t>
            </a:r>
            <a:r>
              <a:rPr lang="de-CH" dirty="0" err="1"/>
              <a:t>PiCar</a:t>
            </a:r>
            <a:r>
              <a:rPr lang="de-CH" dirty="0"/>
              <a:t>-Kamera hätte machen können, damit der </a:t>
            </a:r>
            <a:r>
              <a:rPr lang="de-CH" dirty="0" err="1"/>
              <a:t>PiCar</a:t>
            </a:r>
            <a:r>
              <a:rPr lang="de-CH" dirty="0"/>
              <a:t> gezielter den Raum erkundet.</a:t>
            </a:r>
          </a:p>
          <a:p>
            <a:endParaRPr lang="de-CH" dirty="0"/>
          </a:p>
          <a:p>
            <a:r>
              <a:rPr lang="de-CH" dirty="0"/>
              <a:t>&lt;klick&gt;</a:t>
            </a:r>
          </a:p>
          <a:p>
            <a:r>
              <a:rPr lang="de-CH" dirty="0"/>
              <a:t>Ausserdem wäre es cool gewesen, wenn er eine speziellere Gas-Konzentration misst, versucht hätte, herauszufinden, woher das Gas kommt und sich dann immer näher zum Gas-Leck bewegt hätte.</a:t>
            </a:r>
          </a:p>
          <a:p>
            <a:endParaRPr lang="de-CH" dirty="0"/>
          </a:p>
          <a:p>
            <a:endParaRPr lang="de-CH" dirty="0"/>
          </a:p>
          <a:p>
            <a:r>
              <a:rPr lang="de-CH" dirty="0"/>
              <a:t>Des Weiteren hätte man auch den Lautsprecher des </a:t>
            </a:r>
            <a:r>
              <a:rPr lang="de-CH" dirty="0" err="1"/>
              <a:t>PiCar</a:t>
            </a:r>
            <a:r>
              <a:rPr lang="de-CH" dirty="0"/>
              <a:t> als akustischer Alarm verwenden können.</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a:t>
            </a:r>
            <a:r>
              <a:rPr lang="de-CH" dirty="0" err="1"/>
              <a:t>Whatsapp</a:t>
            </a:r>
            <a:r>
              <a:rPr lang="de-CH" dirty="0"/>
              <a:t>-Nachricht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 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verwaltet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422858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5/29/24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7_10B79B7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5483A2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4"/>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4"/>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Selbstfahrender </a:t>
            </a:r>
            <a:r>
              <a:rPr lang="de-CH" dirty="0" err="1"/>
              <a:t>PiCar</a:t>
            </a:r>
            <a:endParaRPr lang="de-CH" dirty="0"/>
          </a:p>
          <a:p>
            <a:r>
              <a:rPr lang="de-CH" dirty="0"/>
              <a:t>Raum-Erfassung mit Lidar und </a:t>
            </a:r>
            <a:r>
              <a:rPr lang="de-CH" dirty="0" err="1"/>
              <a:t>PiCar</a:t>
            </a:r>
            <a:r>
              <a:rPr lang="de-CH" dirty="0"/>
              <a:t>-Kamera</a:t>
            </a:r>
          </a:p>
          <a:p>
            <a:r>
              <a:rPr lang="de-CH" dirty="0"/>
              <a:t>Finden des Gas-Lecks</a:t>
            </a:r>
          </a:p>
          <a:p>
            <a:r>
              <a:rPr lang="de-CH" dirty="0"/>
              <a:t>Lautsprecher des </a:t>
            </a:r>
            <a:r>
              <a:rPr lang="de-CH" dirty="0" err="1"/>
              <a:t>PiCar</a:t>
            </a:r>
            <a:r>
              <a:rPr lang="de-CH" dirty="0"/>
              <a:t> als Alarm</a:t>
            </a:r>
          </a:p>
          <a:p>
            <a:r>
              <a:rPr lang="de-CH" dirty="0"/>
              <a:t>Energie-Management des Fahrzeugs</a:t>
            </a:r>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Dashboard</a:t>
            </a:r>
          </a:p>
          <a:p>
            <a:pPr lvl="1"/>
            <a:r>
              <a:rPr lang="de-CH" dirty="0"/>
              <a:t>Elektronik</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4"/>
          <a:stretch>
            <a:fillRect/>
          </a:stretch>
        </p:blipFill>
        <p:spPr>
          <a:xfrm>
            <a:off x="19050" y="1569251"/>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3813" y="3690217"/>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787" y="1540742"/>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06500" y="2249487"/>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4"/>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43</TotalTime>
  <Words>2433</Words>
  <Application>Microsoft Macintosh PowerPoint</Application>
  <PresentationFormat>Widescreen</PresentationFormat>
  <Paragraphs>293</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Dashboard mit Node Red</vt:lpstr>
      <vt:lpstr>Elektronik – Breadboard-Prototyping</vt:lpstr>
      <vt:lpstr>Elektronik – Platinen-Design</vt:lpstr>
      <vt:lpstr>Elektronik – Platinen-Design mit KiCAD</vt:lpstr>
      <vt:lpstr>Elektronik – Platinen-Design</vt:lpstr>
      <vt:lpstr>PowerPoint Presentation</vt:lpstr>
      <vt:lpstr>Elektronik – Produktion durch PCB-Way</vt:lpstr>
      <vt:lpstr>Elektronik – Löten</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Komenda Daniela (komendan)</cp:lastModifiedBy>
  <cp:revision>94</cp:revision>
  <dcterms:created xsi:type="dcterms:W3CDTF">2024-02-24T09:02:33Z</dcterms:created>
  <dcterms:modified xsi:type="dcterms:W3CDTF">2024-05-29T18:36:30Z</dcterms:modified>
</cp:coreProperties>
</file>