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79" r:id="rId11"/>
    <p:sldId id="281" r:id="rId12"/>
    <p:sldId id="269" r:id="rId13"/>
    <p:sldId id="273" r:id="rId14"/>
    <p:sldId id="262" r:id="rId15"/>
    <p:sldId id="274" r:id="rId16"/>
    <p:sldId id="272" r:id="rId17"/>
    <p:sldId id="270" r:id="rId18"/>
    <p:sldId id="27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253"/>
    <p:restoredTop sz="54275" autoAdjust="0"/>
  </p:normalViewPr>
  <p:slideViewPr>
    <p:cSldViewPr snapToGrid="0">
      <p:cViewPr varScale="1">
        <p:scale>
          <a:sx n="52" d="100"/>
          <a:sy n="52" d="100"/>
        </p:scale>
        <p:origin x="76"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3"/>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2436</Words>
  <Application>Microsoft Office PowerPoint</Application>
  <PresentationFormat>Breitbild</PresentationFormat>
  <Paragraphs>294</Paragraphs>
  <Slides>21</Slides>
  <Notes>18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Node ReD FLOW</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94</cp:revision>
  <dcterms:created xsi:type="dcterms:W3CDTF">2024-02-24T09:02:33Z</dcterms:created>
  <dcterms:modified xsi:type="dcterms:W3CDTF">2024-05-29T18:47:55Z</dcterms:modified>
</cp:coreProperties>
</file>