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3303F62C.xml" ContentType="application/vnd.ms-powerpoint.comments+xml"/>
  <Override PartName="/ppt/notesSlides/notesSlide2.xml" ContentType="application/vnd.openxmlformats-officedocument.presentationml.notesSlide+xml"/>
  <Override PartName="/ppt/comments/modernComment_104_FC92A92C.xml" ContentType="application/vnd.ms-powerpoint.comments+xml"/>
  <Override PartName="/ppt/notesSlides/notesSlide3.xml" ContentType="application/vnd.openxmlformats-officedocument.presentationml.notesSlide+xml"/>
  <Override PartName="/ppt/comments/modernComment_102_56F00DC.xml" ContentType="application/vnd.ms-powerpoint.comments+xml"/>
  <Override PartName="/ppt/notesSlides/notesSlide4.xml" ContentType="application/vnd.openxmlformats-officedocument.presentationml.notesSlide+xml"/>
  <Override PartName="/ppt/comments/modernComment_10C_C203B917.xml" ContentType="application/vnd.ms-powerpoint.comments+xml"/>
  <Override PartName="/ppt/notesSlides/notesSlide5.xml" ContentType="application/vnd.openxmlformats-officedocument.presentationml.notesSlide+xml"/>
  <Override PartName="/ppt/comments/modernComment_108_D7539B4.xml" ContentType="application/vnd.ms-powerpoint.comments+xml"/>
  <Override PartName="/ppt/notesSlides/notesSlide6.xml" ContentType="application/vnd.openxmlformats-officedocument.presentationml.notesSlide+xml"/>
  <Override PartName="/ppt/comments/modernComment_10B_5483A227.xml" ContentType="application/vnd.ms-powerpoint.comments+xml"/>
  <Override PartName="/ppt/notesSlides/notesSlide7.xml" ContentType="application/vnd.openxmlformats-officedocument.presentationml.notesSlide+xml"/>
  <Override PartName="/ppt/comments/modernComment_109_B4D35FCC.xml" ContentType="application/vnd.ms-powerpoint.comments+xml"/>
  <Override PartName="/ppt/notesSlides/notesSlide8.xml" ContentType="application/vnd.openxmlformats-officedocument.presentationml.notesSlide+xml"/>
  <Override PartName="/ppt/comments/modernComment_113_62168E7F.xml" ContentType="application/vnd.ms-powerpoint.comments+xml"/>
  <Override PartName="/ppt/notesSlides/notesSlide9.xml" ContentType="application/vnd.openxmlformats-officedocument.presentationml.notesSlide+xml"/>
  <Override PartName="/ppt/comments/modernComment_114_C3FCE778.xml" ContentType="application/vnd.ms-powerpoint.comments+xml"/>
  <Override PartName="/ppt/notesSlides/notesSlide10.xml" ContentType="application/vnd.openxmlformats-officedocument.presentationml.notesSlide+xml"/>
  <Override PartName="/ppt/comments/modernComment_10D_7E69C7A9.xml" ContentType="application/vnd.ms-powerpoint.comments+xml"/>
  <Override PartName="/ppt/notesSlides/notesSlide11.xml" ContentType="application/vnd.openxmlformats-officedocument.presentationml.notesSlide+xml"/>
  <Override PartName="/ppt/comments/modernComment_111_79084CBC.xml" ContentType="application/vnd.ms-powerpoint.comments+xml"/>
  <Override PartName="/ppt/notesSlides/notesSlide12.xml" ContentType="application/vnd.openxmlformats-officedocument.presentationml.notesSlide+xml"/>
  <Override PartName="/ppt/comments/modernComment_106_1299FB20.xml" ContentType="application/vnd.ms-powerpoint.comments+xml"/>
  <Override PartName="/ppt/notesSlides/notesSlide13.xml" ContentType="application/vnd.openxmlformats-officedocument.presentationml.notesSlide+xml"/>
  <Override PartName="/ppt/comments/modernComment_112_5C4DCA62.xml" ContentType="application/vnd.ms-powerpoint.comments+xml"/>
  <Override PartName="/ppt/notesSlides/notesSlide14.xml" ContentType="application/vnd.openxmlformats-officedocument.presentationml.notesSlide+xml"/>
  <Override PartName="/ppt/comments/modernComment_110_ADC236CA.xml" ContentType="application/vnd.ms-powerpoint.comments+xml"/>
  <Override PartName="/ppt/notesSlides/notesSlide15.xml" ContentType="application/vnd.openxmlformats-officedocument.presentationml.notesSlide+xml"/>
  <Override PartName="/ppt/comments/modernComment_10E_6357FB3B.xml" ContentType="application/vnd.ms-powerpoint.comments+xml"/>
  <Override PartName="/ppt/notesSlides/notesSlide16.xml" ContentType="application/vnd.openxmlformats-officedocument.presentationml.notesSlide+xml"/>
  <Override PartName="/ppt/comments/modernComment_10F_64EE9B87.xml" ContentType="application/vnd.ms-powerpoint.comments+xml"/>
  <Override PartName="/ppt/notesSlides/notesSlide17.xml" ContentType="application/vnd.openxmlformats-officedocument.presentationml.notesSlide+xml"/>
  <Override PartName="/ppt/comments/modernComment_117_10B79B75.xml" ContentType="application/vnd.ms-powerpoint.comments+xml"/>
  <Override PartName="/ppt/notesSlides/notesSlide18.xml" ContentType="application/vnd.openxmlformats-officedocument.presentationml.notesSlide+xml"/>
  <Override PartName="/ppt/comments/modernComment_119_FC22C88C.xml" ContentType="application/vnd.ms-powerpoint.comments+xml"/>
  <Override PartName="/ppt/notesSlides/notesSlide19.xml" ContentType="application/vnd.openxmlformats-officedocument.presentationml.notesSlide+xml"/>
  <Override PartName="/ppt/comments/modernComment_10A_15EF92F1.xml" ContentType="application/vnd.ms-powerpoint.comments+xml"/>
  <Override PartName="/ppt/notesSlides/notesSlide20.xml" ContentType="application/vnd.openxmlformats-officedocument.presentationml.notesSlide+xml"/>
  <Override PartName="/ppt/comments/modernComment_115_AF53CC50.xml" ContentType="application/vnd.ms-powerpoint.comments+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3"/>
  </p:notesMasterIdLst>
  <p:sldIdLst>
    <p:sldId id="256" r:id="rId2"/>
    <p:sldId id="260" r:id="rId3"/>
    <p:sldId id="258" r:id="rId4"/>
    <p:sldId id="268" r:id="rId5"/>
    <p:sldId id="264" r:id="rId6"/>
    <p:sldId id="267" r:id="rId7"/>
    <p:sldId id="265" r:id="rId8"/>
    <p:sldId id="275" r:id="rId9"/>
    <p:sldId id="276" r:id="rId10"/>
    <p:sldId id="269" r:id="rId11"/>
    <p:sldId id="273" r:id="rId12"/>
    <p:sldId id="262" r:id="rId13"/>
    <p:sldId id="274" r:id="rId14"/>
    <p:sldId id="272" r:id="rId15"/>
    <p:sldId id="270" r:id="rId16"/>
    <p:sldId id="271" r:id="rId17"/>
    <p:sldId id="279" r:id="rId18"/>
    <p:sldId id="281" r:id="rId19"/>
    <p:sldId id="266" r:id="rId20"/>
    <p:sldId id="277"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 id="{23CA9D6E-8E79-3967-438F-EB02D688AF43}" name="Komenda Daniela (komendan)" initials="" userId="S::komendan@students.zhaw.ch::4b19858f-8e60-40c7-9322-176172138bf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8" dt="2024-05-29T18:47:45.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p:restoredTop sz="54296" autoAdjust="0"/>
  </p:normalViewPr>
  <p:slideViewPr>
    <p:cSldViewPr snapToGrid="0">
      <p:cViewPr varScale="1">
        <p:scale>
          <a:sx n="60" d="100"/>
          <a:sy n="60" d="100"/>
        </p:scale>
        <p:origin x="2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addSld delSld modSld sldOrd">
      <pc:chgData name="Noémie Käser" userId="3f716bc1007e048e" providerId="LiveId" clId="{9B53B840-E72D-4EC2-BA4A-66BCE4345DE0}" dt="2024-05-29T18:47:45.439" v="51"/>
      <pc:docMkLst>
        <pc:docMk/>
      </pc:docMkLst>
      <pc:sldChg chg="modSp mod modAnim">
        <pc:chgData name="Noémie Käser" userId="3f716bc1007e048e" providerId="LiveId" clId="{9B53B840-E72D-4EC2-BA4A-66BCE4345DE0}" dt="2024-05-29T18:47:45.439" v="51"/>
        <pc:sldMkLst>
          <pc:docMk/>
          <pc:sldMk cId="91160796" sldId="258"/>
        </pc:sldMkLst>
        <pc:spChg chg="mod">
          <ac:chgData name="Noémie Käser" userId="3f716bc1007e048e" providerId="LiveId" clId="{9B53B840-E72D-4EC2-BA4A-66BCE4345DE0}" dt="2024-05-29T18:46:46.254" v="50" actId="1076"/>
          <ac:spMkLst>
            <pc:docMk/>
            <pc:sldMk cId="91160796" sldId="258"/>
            <ac:spMk id="3" creationId="{B945278E-B6E7-A2F1-1154-5D93FA333D7D}"/>
          </ac:spMkLst>
        </pc:spChg>
      </pc:sldChg>
      <pc:sldChg chg="modAnim">
        <pc:chgData name="Noémie Käser" userId="3f716bc1007e048e" providerId="LiveId" clId="{9B53B840-E72D-4EC2-BA4A-66BCE4345DE0}" dt="2024-05-29T18:46:06.564" v="48"/>
        <pc:sldMkLst>
          <pc:docMk/>
          <pc:sldMk cId="4237469996" sldId="260"/>
        </pc:sldMkLst>
      </pc:sldChg>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sldChg chg="new del">
        <pc:chgData name="Noémie Käser" userId="3f716bc1007e048e" providerId="LiveId" clId="{9B53B840-E72D-4EC2-BA4A-66BCE4345DE0}" dt="2024-05-29T18:38:58.521" v="26" actId="47"/>
        <pc:sldMkLst>
          <pc:docMk/>
          <pc:sldMk cId="3601506323" sldId="281"/>
        </pc:sldMkLst>
      </pc:sldChg>
      <pc:sldChg chg="addSp delSp modSp add mod">
        <pc:chgData name="Noémie Käser" userId="3f716bc1007e048e" providerId="LiveId" clId="{9B53B840-E72D-4EC2-BA4A-66BCE4345DE0}" dt="2024-05-29T18:40:17.360" v="47" actId="1076"/>
        <pc:sldMkLst>
          <pc:docMk/>
          <pc:sldMk cId="4230137996" sldId="281"/>
        </pc:sldMkLst>
        <pc:spChg chg="mod">
          <ac:chgData name="Noémie Käser" userId="3f716bc1007e048e" providerId="LiveId" clId="{9B53B840-E72D-4EC2-BA4A-66BCE4345DE0}" dt="2024-05-29T18:39:19.365" v="41" actId="20577"/>
          <ac:spMkLst>
            <pc:docMk/>
            <pc:sldMk cId="4230137996" sldId="281"/>
            <ac:spMk id="2" creationId="{80290719-DCB6-8C00-750A-5827EDBD35C8}"/>
          </ac:spMkLst>
        </pc:spChg>
        <pc:picChg chg="add mod">
          <ac:chgData name="Noémie Käser" userId="3f716bc1007e048e" providerId="LiveId" clId="{9B53B840-E72D-4EC2-BA4A-66BCE4345DE0}" dt="2024-05-29T18:40:17.360" v="47" actId="1076"/>
          <ac:picMkLst>
            <pc:docMk/>
            <pc:sldMk cId="4230137996" sldId="281"/>
            <ac:picMk id="4" creationId="{054CB17B-E817-4D9B-9EEF-0B59131363D5}"/>
          </ac:picMkLst>
        </pc:picChg>
        <pc:picChg chg="del">
          <ac:chgData name="Noémie Käser" userId="3f716bc1007e048e" providerId="LiveId" clId="{9B53B840-E72D-4EC2-BA4A-66BCE4345DE0}" dt="2024-05-29T18:39:09.835" v="29" actId="478"/>
          <ac:picMkLst>
            <pc:docMk/>
            <pc:sldMk cId="4230137996" sldId="281"/>
            <ac:picMk id="5" creationId="{26BCB14B-26D0-2016-ABEB-6A38FBB3B01E}"/>
          </ac:picMkLst>
        </pc:picChg>
      </pc:sldChg>
      <pc:sldChg chg="new del">
        <pc:chgData name="Noémie Käser" userId="3f716bc1007e048e" providerId="LiveId" clId="{9B53B840-E72D-4EC2-BA4A-66BCE4345DE0}" dt="2024-05-29T18:38:44.796" v="23" actId="47"/>
        <pc:sldMkLst>
          <pc:docMk/>
          <pc:sldMk cId="3416178498" sldId="282"/>
        </pc:sldMkLst>
      </pc:sldChg>
      <pc:sldChg chg="delSp add del delDesignElem">
        <pc:chgData name="Noémie Käser" userId="3f716bc1007e048e" providerId="LiveId" clId="{9B53B840-E72D-4EC2-BA4A-66BCE4345DE0}" dt="2024-05-29T18:39:00.609" v="27" actId="47"/>
        <pc:sldMkLst>
          <pc:docMk/>
          <pc:sldMk cId="3668628743" sldId="282"/>
        </pc:sldMkLst>
        <pc:spChg chg="del">
          <ac:chgData name="Noémie Käser" userId="3f716bc1007e048e" providerId="LiveId" clId="{9B53B840-E72D-4EC2-BA4A-66BCE4345DE0}" dt="2024-05-29T18:38:51.283" v="25"/>
          <ac:spMkLst>
            <pc:docMk/>
            <pc:sldMk cId="3668628743" sldId="282"/>
            <ac:spMk id="8" creationId="{E9B448F0-DA06-4165-AB5F-4330A20E06D0}"/>
          </ac:spMkLst>
        </pc:spChg>
        <pc:grpChg chg="del">
          <ac:chgData name="Noémie Käser" userId="3f716bc1007e048e" providerId="LiveId" clId="{9B53B840-E72D-4EC2-BA4A-66BCE4345DE0}" dt="2024-05-29T18:38:51.283" v="25"/>
          <ac:grpSpMkLst>
            <pc:docMk/>
            <pc:sldMk cId="3668628743" sldId="282"/>
            <ac:grpSpMk id="12" creationId="{2576BCDF-119F-4EB5-83D7-ED823C93EBBD}"/>
          </ac:grpSpMkLst>
        </pc:grpChg>
        <pc:grpChg chg="del">
          <ac:chgData name="Noémie Käser" userId="3f716bc1007e048e" providerId="LiveId" clId="{9B53B840-E72D-4EC2-BA4A-66BCE4345DE0}" dt="2024-05-29T18:38:51.283" v="25"/>
          <ac:grpSpMkLst>
            <pc:docMk/>
            <pc:sldMk cId="3668628743" sldId="282"/>
            <ac:grpSpMk id="41" creationId="{8DB4BB99-C854-45F9-BED1-63D15E3A2411}"/>
          </ac:grpSpMkLst>
        </pc:grpChg>
        <pc:picChg chg="del">
          <ac:chgData name="Noémie Käser" userId="3f716bc1007e048e" providerId="LiveId" clId="{9B53B840-E72D-4EC2-BA4A-66BCE4345DE0}" dt="2024-05-29T18:38:51.283" v="25"/>
          <ac:picMkLst>
            <pc:docMk/>
            <pc:sldMk cId="3668628743" sldId="282"/>
            <ac:picMk id="10" creationId="{92D83638-A467-411A-9C31-FE9A111CD885}"/>
          </ac:picMkLst>
        </pc:picChg>
      </pc:sldChg>
    </pc:docChg>
  </pc:docChgLst>
</pc:chgInfo>
</file>

<file path=ppt/comments/modernComment_100_3303F62C.xml><?xml version="1.0" encoding="utf-8"?>
<p188:cmLst xmlns:a="http://schemas.openxmlformats.org/drawingml/2006/main" xmlns:r="http://schemas.openxmlformats.org/officeDocument/2006/relationships" xmlns:p188="http://schemas.microsoft.com/office/powerpoint/2018/8/main">
  <p188:cm id="{7193B3CC-45F7-E74B-AE4B-41F5B37B5382}" authorId="{23CA9D6E-8E79-3967-438F-EB02D688AF43}" created="2024-05-29T19:04:02.456">
    <pc:sldMkLst xmlns:pc="http://schemas.microsoft.com/office/powerpoint/2013/main/command">
      <pc:docMk/>
      <pc:sldMk cId="855897644" sldId="256"/>
    </pc:sldMkLst>
    <p188:txBody>
      <a:bodyPr/>
      <a:lstStyle/>
      <a:p>
        <a:r>
          <a:rPr lang="de-CH"/>
          <a:t>Noémie</a:t>
        </a:r>
      </a:p>
    </p188:txBody>
  </p188:cm>
</p188:cmLst>
</file>

<file path=ppt/comments/modernComment_102_56F00DC.xml><?xml version="1.0" encoding="utf-8"?>
<p188:cmLst xmlns:a="http://schemas.openxmlformats.org/drawingml/2006/main" xmlns:r="http://schemas.openxmlformats.org/officeDocument/2006/relationships" xmlns:p188="http://schemas.microsoft.com/office/powerpoint/2018/8/main">
  <p188:cm id="{0C2A5191-6C6E-924C-B99B-F6DE2F3979B4}" authorId="{23CA9D6E-8E79-3967-438F-EB02D688AF43}" created="2024-05-29T19:04:21.028">
    <pc:sldMkLst xmlns:pc="http://schemas.microsoft.com/office/powerpoint/2013/main/command">
      <pc:docMk/>
      <pc:sldMk cId="91160796" sldId="258"/>
    </pc:sldMkLst>
    <p188:txBody>
      <a:bodyPr/>
      <a:lstStyle/>
      <a:p>
        <a:r>
          <a:rPr lang="de-CH"/>
          <a:t>Noémie</a:t>
        </a:r>
      </a:p>
    </p188:txBody>
  </p188:cm>
</p188:cmLst>
</file>

<file path=ppt/comments/modernComment_104_FC92A92C.xml><?xml version="1.0" encoding="utf-8"?>
<p188:cmLst xmlns:a="http://schemas.openxmlformats.org/drawingml/2006/main" xmlns:r="http://schemas.openxmlformats.org/officeDocument/2006/relationships" xmlns:p188="http://schemas.microsoft.com/office/powerpoint/2018/8/main">
  <p188:cm id="{B3768172-4CCD-B848-B7CD-2D3C522F0356}" authorId="{23CA9D6E-8E79-3967-438F-EB02D688AF43}" created="2024-05-29T19:04:09.204">
    <pc:sldMkLst xmlns:pc="http://schemas.microsoft.com/office/powerpoint/2013/main/command">
      <pc:docMk/>
      <pc:sldMk cId="4237469996" sldId="260"/>
    </pc:sldMkLst>
    <p188:txBody>
      <a:bodyPr/>
      <a:lstStyle/>
      <a:p>
        <a:r>
          <a:rPr lang="de-CH"/>
          <a:t>Noémie</a:t>
        </a:r>
      </a:p>
    </p188:txBody>
  </p188:cm>
</p188:cmLst>
</file>

<file path=ppt/comments/modernComment_106_1299FB20.xml><?xml version="1.0" encoding="utf-8"?>
<p188:cmLst xmlns:a="http://schemas.openxmlformats.org/drawingml/2006/main" xmlns:r="http://schemas.openxmlformats.org/officeDocument/2006/relationships" xmlns:p188="http://schemas.microsoft.com/office/powerpoint/2018/8/main">
  <p188:cm id="{F032705B-FA30-334B-A9BC-CB9D7795F433}" authorId="{23CA9D6E-8E79-3967-438F-EB02D688AF43}" created="2024-05-29T19:05:54.852">
    <pc:sldMkLst xmlns:pc="http://schemas.microsoft.com/office/powerpoint/2013/main/command">
      <pc:docMk/>
      <pc:sldMk cId="312081184" sldId="262"/>
    </pc:sldMkLst>
    <p188:txBody>
      <a:bodyPr/>
      <a:lstStyle/>
      <a:p>
        <a:r>
          <a:rPr lang="de-CH"/>
          <a:t>Daniela</a:t>
        </a:r>
      </a:p>
    </p188:txBody>
  </p188:cm>
</p188:cmLst>
</file>

<file path=ppt/comments/modernComment_108_D7539B4.xml><?xml version="1.0" encoding="utf-8"?>
<p188:cmLst xmlns:a="http://schemas.openxmlformats.org/drawingml/2006/main" xmlns:r="http://schemas.openxmlformats.org/officeDocument/2006/relationships" xmlns:p188="http://schemas.microsoft.com/office/powerpoint/2018/8/main">
  <p188:cm id="{59C58B48-ACC7-8148-B39A-E609C9C8EE60}" authorId="{23CA9D6E-8E79-3967-438F-EB02D688AF43}" created="2024-05-29T19:04:42.185">
    <pc:sldMkLst xmlns:pc="http://schemas.microsoft.com/office/powerpoint/2013/main/command">
      <pc:docMk/>
      <pc:sldMk cId="225786292" sldId="264"/>
    </pc:sldMkLst>
    <p188:txBody>
      <a:bodyPr/>
      <a:lstStyle/>
      <a:p>
        <a:r>
          <a:rPr lang="de-CH"/>
          <a:t>Livio</a:t>
        </a:r>
      </a:p>
    </p188:txBody>
  </p188:cm>
</p188:cmLst>
</file>

<file path=ppt/comments/modernComment_109_B4D35FCC.xml><?xml version="1.0" encoding="utf-8"?>
<p188:cmLst xmlns:a="http://schemas.openxmlformats.org/drawingml/2006/main" xmlns:r="http://schemas.openxmlformats.org/officeDocument/2006/relationships" xmlns:p188="http://schemas.microsoft.com/office/powerpoint/2018/8/main">
  <p188:cm id="{483CED4F-8642-E043-9AC6-967A91B56A2D}" authorId="{23CA9D6E-8E79-3967-438F-EB02D688AF43}" created="2024-05-29T19:05:08.203">
    <pc:sldMkLst xmlns:pc="http://schemas.microsoft.com/office/powerpoint/2013/main/command">
      <pc:docMk/>
      <pc:sldMk cId="3033751500" sldId="265"/>
    </pc:sldMkLst>
    <p188:txBody>
      <a:bodyPr/>
      <a:lstStyle/>
      <a:p>
        <a:r>
          <a:rPr lang="de-CH"/>
          <a:t>Livio</a:t>
        </a:r>
      </a:p>
    </p188:txBody>
  </p188:cm>
</p188:cmLst>
</file>

<file path=ppt/comments/modernComment_10A_15EF92F1.xml><?xml version="1.0" encoding="utf-8"?>
<p188:cmLst xmlns:a="http://schemas.openxmlformats.org/drawingml/2006/main" xmlns:r="http://schemas.openxmlformats.org/officeDocument/2006/relationships" xmlns:p188="http://schemas.microsoft.com/office/powerpoint/2018/8/main">
  <p188:cm id="{803C180E-85ED-C747-9AAF-AEFF692DA37E}" authorId="{23CA9D6E-8E79-3967-438F-EB02D688AF43}" created="2024-05-29T19:06:38.754">
    <pc:sldMkLst xmlns:pc="http://schemas.microsoft.com/office/powerpoint/2013/main/command">
      <pc:docMk/>
      <pc:sldMk cId="368022257" sldId="266"/>
    </pc:sldMkLst>
    <p188:txBody>
      <a:bodyPr/>
      <a:lstStyle/>
      <a:p>
        <a:r>
          <a:rPr lang="de-CH"/>
          <a:t>Noémie</a:t>
        </a:r>
      </a:p>
    </p188:txBody>
  </p188:cm>
</p188:cmLst>
</file>

<file path=ppt/comments/modernComment_10B_5483A227.xml><?xml version="1.0" encoding="utf-8"?>
<p188:cmLst xmlns:a="http://schemas.openxmlformats.org/drawingml/2006/main" xmlns:r="http://schemas.openxmlformats.org/officeDocument/2006/relationships" xmlns:p188="http://schemas.microsoft.com/office/powerpoint/2018/8/main">
  <p188:cm id="{AD3A0E3F-C265-D445-8455-026E95DE5B73}" authorId="{23CA9D6E-8E79-3967-438F-EB02D688AF43}" created="2024-05-29T19:04:52.487">
    <pc:sldMkLst xmlns:pc="http://schemas.microsoft.com/office/powerpoint/2013/main/command">
      <pc:docMk/>
      <pc:sldMk cId="1417912871" sldId="267"/>
    </pc:sldMkLst>
    <p188:txBody>
      <a:bodyPr/>
      <a:lstStyle/>
      <a:p>
        <a:r>
          <a:rPr lang="de-CH"/>
          <a:t>Livio</a:t>
        </a:r>
      </a:p>
    </p188:txBody>
  </p188:cm>
</p188:cmLst>
</file>

<file path=ppt/comments/modernComment_10C_C203B917.xml><?xml version="1.0" encoding="utf-8"?>
<p188:cmLst xmlns:a="http://schemas.openxmlformats.org/drawingml/2006/main" xmlns:r="http://schemas.openxmlformats.org/officeDocument/2006/relationships" xmlns:p188="http://schemas.microsoft.com/office/powerpoint/2018/8/main">
  <p188:cm id="{0D8EB1D1-D5A1-4045-95A6-C31EEB087338}" authorId="{23CA9D6E-8E79-3967-438F-EB02D688AF43}" created="2024-05-29T19:04:27.959">
    <pc:sldMkLst xmlns:pc="http://schemas.microsoft.com/office/powerpoint/2013/main/command">
      <pc:docMk/>
      <pc:sldMk cId="3255023895" sldId="268"/>
    </pc:sldMkLst>
    <p188:txBody>
      <a:bodyPr/>
      <a:lstStyle/>
      <a:p>
        <a:r>
          <a:rPr lang="de-CH"/>
          <a:t>Noémie</a:t>
        </a:r>
      </a:p>
    </p188:txBody>
  </p188:cm>
</p188:cmLst>
</file>

<file path=ppt/comments/modernComment_10D_7E69C7A9.xml><?xml version="1.0" encoding="utf-8"?>
<p188:cmLst xmlns:a="http://schemas.openxmlformats.org/drawingml/2006/main" xmlns:r="http://schemas.openxmlformats.org/officeDocument/2006/relationships" xmlns:p188="http://schemas.microsoft.com/office/powerpoint/2018/8/main">
  <p188:cm id="{48D06129-3813-0F48-8718-11167DD52217}" authorId="{23CA9D6E-8E79-3967-438F-EB02D688AF43}" created="2024-05-29T19:05:40.360">
    <pc:sldMkLst xmlns:pc="http://schemas.microsoft.com/office/powerpoint/2013/main/command">
      <pc:docMk/>
      <pc:sldMk cId="2120861609" sldId="269"/>
    </pc:sldMkLst>
    <p188:txBody>
      <a:bodyPr/>
      <a:lstStyle/>
      <a:p>
        <a:r>
          <a:rPr lang="de-CH"/>
          <a:t>Daniela</a:t>
        </a:r>
      </a:p>
    </p188:txBody>
  </p188:cm>
</p188:cmLst>
</file>

<file path=ppt/comments/modernComment_10E_6357FB3B.xml><?xml version="1.0" encoding="utf-8"?>
<p188:cmLst xmlns:a="http://schemas.openxmlformats.org/drawingml/2006/main" xmlns:r="http://schemas.openxmlformats.org/officeDocument/2006/relationships" xmlns:p188="http://schemas.microsoft.com/office/powerpoint/2018/8/main">
  <p188:cm id="{4F306419-965D-9343-8A18-10D8D19A9FDC}" authorId="{23CA9D6E-8E79-3967-438F-EB02D688AF43}" created="2024-05-29T19:06:12.162">
    <pc:sldMkLst xmlns:pc="http://schemas.microsoft.com/office/powerpoint/2013/main/command">
      <pc:docMk/>
      <pc:sldMk cId="1666710331" sldId="270"/>
    </pc:sldMkLst>
    <p188:txBody>
      <a:bodyPr/>
      <a:lstStyle/>
      <a:p>
        <a:r>
          <a:rPr lang="de-CH"/>
          <a:t>Daniela</a:t>
        </a:r>
      </a:p>
    </p188:txBody>
  </p188:cm>
</p188:cmLst>
</file>

<file path=ppt/comments/modernComment_10F_64EE9B87.xml><?xml version="1.0" encoding="utf-8"?>
<p188:cmLst xmlns:a="http://schemas.openxmlformats.org/drawingml/2006/main" xmlns:r="http://schemas.openxmlformats.org/officeDocument/2006/relationships" xmlns:p188="http://schemas.microsoft.com/office/powerpoint/2018/8/main">
  <p188:cm id="{22C59004-2A78-074A-ACFF-76CDD78B3B76}" authorId="{23CA9D6E-8E79-3967-438F-EB02D688AF43}" created="2024-05-29T19:06:18.037">
    <pc:sldMkLst xmlns:pc="http://schemas.microsoft.com/office/powerpoint/2013/main/command">
      <pc:docMk/>
      <pc:sldMk cId="1693358983" sldId="271"/>
    </pc:sldMkLst>
    <p188:txBody>
      <a:bodyPr/>
      <a:lstStyle/>
      <a:p>
        <a:r>
          <a:rPr lang="de-CH"/>
          <a:t>Daniela</a:t>
        </a:r>
      </a:p>
    </p188:txBody>
  </p188:cm>
</p188:cmLst>
</file>

<file path=ppt/comments/modernComment_110_ADC236CA.xml><?xml version="1.0" encoding="utf-8"?>
<p188:cmLst xmlns:a="http://schemas.openxmlformats.org/drawingml/2006/main" xmlns:r="http://schemas.openxmlformats.org/officeDocument/2006/relationships" xmlns:p188="http://schemas.microsoft.com/office/powerpoint/2018/8/main">
  <p188:cm id="{BC25A5BC-04BA-9240-8F58-C6E753CC0644}" authorId="{23CA9D6E-8E79-3967-438F-EB02D688AF43}" created="2024-05-29T19:06:06.061">
    <pc:sldMkLst xmlns:pc="http://schemas.microsoft.com/office/powerpoint/2013/main/command">
      <pc:docMk/>
      <pc:sldMk cId="2915186378" sldId="272"/>
    </pc:sldMkLst>
    <p188:txBody>
      <a:bodyPr/>
      <a:lstStyle/>
      <a:p>
        <a:r>
          <a:rPr lang="de-CH"/>
          <a:t>Daniela</a:t>
        </a:r>
      </a:p>
    </p188:txBody>
  </p188:cm>
</p188:cmLst>
</file>

<file path=ppt/comments/modernComment_111_79084CBC.xml><?xml version="1.0" encoding="utf-8"?>
<p188:cmLst xmlns:a="http://schemas.openxmlformats.org/drawingml/2006/main" xmlns:r="http://schemas.openxmlformats.org/officeDocument/2006/relationships" xmlns:p188="http://schemas.microsoft.com/office/powerpoint/2018/8/main">
  <p188:cm id="{C6E0F555-A25A-CE42-B077-573BFD599C4E}" authorId="{23CA9D6E-8E79-3967-438F-EB02D688AF43}" created="2024-05-29T19:05:47.320">
    <pc:sldMkLst xmlns:pc="http://schemas.microsoft.com/office/powerpoint/2013/main/command">
      <pc:docMk/>
      <pc:sldMk cId="2030587068" sldId="273"/>
    </pc:sldMkLst>
    <p188:txBody>
      <a:bodyPr/>
      <a:lstStyle/>
      <a:p>
        <a:r>
          <a:rPr lang="de-CH"/>
          <a:t>Daniela</a:t>
        </a:r>
      </a:p>
    </p188:txBody>
  </p188:cm>
</p188:cmLst>
</file>

<file path=ppt/comments/modernComment_112_5C4DCA62.xml><?xml version="1.0" encoding="utf-8"?>
<p188:cmLst xmlns:a="http://schemas.openxmlformats.org/drawingml/2006/main" xmlns:r="http://schemas.openxmlformats.org/officeDocument/2006/relationships" xmlns:p188="http://schemas.microsoft.com/office/powerpoint/2018/8/main">
  <p188:cm id="{99DA63F0-8189-884F-B3CB-1C8159BB0E91}" authorId="{23CA9D6E-8E79-3967-438F-EB02D688AF43}" created="2024-05-29T19:06:00.549">
    <pc:sldMkLst xmlns:pc="http://schemas.microsoft.com/office/powerpoint/2013/main/command">
      <pc:docMk/>
      <pc:sldMk cId="1548601954" sldId="274"/>
    </pc:sldMkLst>
    <p188:txBody>
      <a:bodyPr/>
      <a:lstStyle/>
      <a:p>
        <a:r>
          <a:rPr lang="de-CH"/>
          <a:t>Daniela</a:t>
        </a:r>
      </a:p>
    </p188:txBody>
  </p188:cm>
</p188:cmLst>
</file>

<file path=ppt/comments/modernComment_113_62168E7F.xml><?xml version="1.0" encoding="utf-8"?>
<p188:cmLst xmlns:a="http://schemas.openxmlformats.org/drawingml/2006/main" xmlns:r="http://schemas.openxmlformats.org/officeDocument/2006/relationships" xmlns:p188="http://schemas.microsoft.com/office/powerpoint/2018/8/main">
  <p188:cm id="{F61AC87E-D3B1-D841-9013-38485D34ED68}" authorId="{23CA9D6E-8E79-3967-438F-EB02D688AF43}" created="2024-05-29T19:05:15.390">
    <pc:sldMkLst xmlns:pc="http://schemas.microsoft.com/office/powerpoint/2013/main/command">
      <pc:docMk/>
      <pc:sldMk cId="1645645439" sldId="275"/>
    </pc:sldMkLst>
    <p188:txBody>
      <a:bodyPr/>
      <a:lstStyle/>
      <a:p>
        <a:r>
          <a:rPr lang="de-CH"/>
          <a:t>Livio</a:t>
        </a:r>
      </a:p>
    </p188:txBody>
  </p188:cm>
</p188:cmLst>
</file>

<file path=ppt/comments/modernComment_114_C3FCE778.xml><?xml version="1.0" encoding="utf-8"?>
<p188:cmLst xmlns:a="http://schemas.openxmlformats.org/drawingml/2006/main" xmlns:r="http://schemas.openxmlformats.org/officeDocument/2006/relationships" xmlns:p188="http://schemas.microsoft.com/office/powerpoint/2018/8/main">
  <p188:cm id="{63985758-DCC6-6E46-8217-F95E2C9A106F}" authorId="{23CA9D6E-8E79-3967-438F-EB02D688AF43}" created="2024-05-29T19:05:22.373">
    <pc:sldMkLst xmlns:pc="http://schemas.microsoft.com/office/powerpoint/2013/main/command">
      <pc:docMk/>
      <pc:sldMk cId="3288131448" sldId="276"/>
    </pc:sldMkLst>
    <p188:txBody>
      <a:bodyPr/>
      <a:lstStyle/>
      <a:p>
        <a:r>
          <a:rPr lang="de-CH"/>
          <a:t>Livio</a:t>
        </a:r>
      </a:p>
    </p188:txBody>
  </p188:cm>
</p188:cmLst>
</file>

<file path=ppt/comments/modernComment_115_AF53CC50.xml><?xml version="1.0" encoding="utf-8"?>
<p188:cmLst xmlns:a="http://schemas.openxmlformats.org/drawingml/2006/main" xmlns:r="http://schemas.openxmlformats.org/officeDocument/2006/relationships" xmlns:p188="http://schemas.microsoft.com/office/powerpoint/2018/8/main">
  <p188:cm id="{CC5177E1-E488-4CB0-8247-F9CE9A11E2C1}" authorId="{1EAF555C-335F-F841-8C11-623954E1E68E}" created="2024-05-31T07:54:08.043">
    <pc:sldMkLst xmlns:pc="http://schemas.microsoft.com/office/powerpoint/2013/main/command">
      <pc:docMk/>
      <pc:sldMk cId="2941504592" sldId="277"/>
    </pc:sldMkLst>
    <p188:txBody>
      <a:bodyPr/>
      <a:lstStyle/>
      <a:p>
        <a:r>
          <a:rPr lang="LID4096"/>
          <a:t>Daniela</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67A52270-A666-FC4E-BC06-3972C799438E}" authorId="{23CA9D6E-8E79-3967-438F-EB02D688AF43}" created="2024-05-29T19:06:26.688">
    <pc:sldMkLst xmlns:pc="http://schemas.microsoft.com/office/powerpoint/2013/main/command">
      <pc:docMk/>
      <pc:sldMk cId="280468341" sldId="279"/>
    </pc:sldMkLst>
    <p188:txBody>
      <a:bodyPr/>
      <a:lstStyle/>
      <a:p>
        <a:r>
          <a:rPr lang="de-CH"/>
          <a:t>Noémie</a:t>
        </a:r>
      </a:p>
    </p188:txBody>
  </p188:cm>
</p188:cmLst>
</file>

<file path=ppt/comments/modernComment_119_FC22C88C.xml><?xml version="1.0" encoding="utf-8"?>
<p188:cmLst xmlns:a="http://schemas.openxmlformats.org/drawingml/2006/main" xmlns:r="http://schemas.openxmlformats.org/officeDocument/2006/relationships" xmlns:p188="http://schemas.microsoft.com/office/powerpoint/2018/8/main">
  <p188:cm id="{75B93B1E-87A8-CC4C-930C-8CB6339BC909}" authorId="{23CA9D6E-8E79-3967-438F-EB02D688AF43}" created="2024-05-29T19:06:32.231">
    <pc:sldMkLst xmlns:pc="http://schemas.microsoft.com/office/powerpoint/2013/main/command">
      <pc:docMk/>
      <pc:sldMk cId="4230137996" sldId="281"/>
    </pc:sldMkLst>
    <p188:txBody>
      <a:bodyPr/>
      <a:lstStyle/>
      <a:p>
        <a:r>
          <a:rPr lang="de-CH"/>
          <a:t>Noémie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31.05.2024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‹Nr.›</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Präsentation. Wir stellen Euch heute unser IoT-Projekt vor.</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a:t>
            </a:r>
          </a:p>
          <a:p>
            <a:endParaRPr lang="de-CH" dirty="0"/>
          </a:p>
          <a:p>
            <a:r>
              <a:rPr lang="de-CH" dirty="0"/>
              <a:t>&lt;klick&gt;</a:t>
            </a:r>
          </a:p>
          <a:p>
            <a:r>
              <a:rPr lang="de-CH" dirty="0"/>
              <a:t>In der ersten Iteration haben wir nur einen Sensor angeschlossen und auch dementsprechend nur 1 rotes und 1 grünes LED.</a:t>
            </a:r>
          </a:p>
          <a:p>
            <a:endParaRPr lang="de-CH" dirty="0"/>
          </a:p>
          <a:p>
            <a:r>
              <a:rPr lang="de-CH" dirty="0"/>
              <a:t>&lt;klick&gt;</a:t>
            </a:r>
          </a:p>
          <a:p>
            <a:r>
              <a:rPr lang="de-CH" dirty="0"/>
              <a:t>In der 2. Iteration haben wir dann alle drei Sensoren genutzt und überprüft, ob die LEDs einzeln leuchten aber ob es auch möglich ist, dass mehrere gleichzeitig Alarm anzeigen.</a:t>
            </a:r>
          </a:p>
          <a:p>
            <a:endParaRPr lang="de-CH" dirty="0"/>
          </a:p>
          <a:p>
            <a:r>
              <a:rPr lang="de-CH" dirty="0"/>
              <a:t>&lt;klick&gt;</a:t>
            </a:r>
          </a:p>
          <a:p>
            <a:r>
              <a:rPr lang="de-CH" dirty="0"/>
              <a:t>In der 3. und letzten Iteration haben wir dann alle Sensoren und auch den Buzzer und den Switch angeschlossen.</a:t>
            </a:r>
          </a:p>
          <a:p>
            <a:endParaRPr lang="de-CH" dirty="0"/>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10</a:t>
            </a:fld>
            <a:endParaRPr lang="de-CH"/>
          </a:p>
        </p:txBody>
      </p:sp>
    </p:spTree>
    <p:extLst>
      <p:ext uri="{BB962C8B-B14F-4D97-AF65-F5344CB8AC3E}">
        <p14:creationId xmlns:p14="http://schemas.microsoft.com/office/powerpoint/2010/main" val="4228588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endParaRPr lang="de-CH" dirty="0"/>
          </a:p>
          <a:p>
            <a:r>
              <a:rPr lang="de-CH" dirty="0"/>
              <a:t>&lt;klick&gt;</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a:t>
            </a:r>
          </a:p>
          <a:p>
            <a:endParaRPr lang="de-CH" dirty="0"/>
          </a:p>
          <a:p>
            <a:r>
              <a:rPr lang="de-CH" dirty="0"/>
              <a:t>&lt;klick&gt;</a:t>
            </a:r>
          </a:p>
          <a:p>
            <a:r>
              <a:rPr lang="de-CH" dirty="0"/>
              <a:t>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11</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endParaRPr lang="de-CH" dirty="0"/>
          </a:p>
          <a:p>
            <a:r>
              <a:rPr lang="de-CH" dirty="0"/>
              <a:t>&lt;klick&gt;</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a:t>
            </a:r>
          </a:p>
          <a:p>
            <a:endParaRPr lang="de-CH" dirty="0"/>
          </a:p>
          <a:p>
            <a:r>
              <a:rPr lang="de-CH" dirty="0"/>
              <a:t>&lt;klick&gt;</a:t>
            </a:r>
          </a:p>
          <a:p>
            <a:r>
              <a:rPr lang="de-CH" dirty="0"/>
              <a:t>Anschliessend haben wir 10 PCBs bei PCB-Way in China bestellt.</a:t>
            </a:r>
          </a:p>
          <a:p>
            <a:endParaRPr lang="de-CH" dirty="0"/>
          </a:p>
          <a:p>
            <a:r>
              <a:rPr lang="de-CH" dirty="0"/>
              <a:t>&lt;klick&gt;</a:t>
            </a:r>
          </a:p>
          <a:p>
            <a:r>
              <a:rPr lang="de-CH" dirty="0"/>
              <a:t>Die Elektronik-Komponenten haben wir bei </a:t>
            </a:r>
            <a:r>
              <a:rPr lang="de-CH" dirty="0" err="1"/>
              <a:t>DigiKey</a:t>
            </a:r>
            <a:r>
              <a:rPr lang="de-CH" dirty="0"/>
              <a:t> bestellt.</a:t>
            </a:r>
          </a:p>
          <a:p>
            <a:endParaRPr lang="de-CH" dirty="0"/>
          </a:p>
          <a:p>
            <a:r>
              <a:rPr lang="de-CH" dirty="0"/>
              <a:t>&lt;klick&gt;</a:t>
            </a:r>
          </a:p>
          <a:p>
            <a:r>
              <a:rPr lang="de-CH" dirty="0"/>
              <a:t>Und anschliessend auf die Boards gelötet.</a:t>
            </a:r>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&lt;klick&gt;</a:t>
            </a:r>
          </a:p>
          <a:p>
            <a:r>
              <a:rPr lang="de-CH" dirty="0"/>
              <a:t>Beim ersten Lötversuch stellten wir fest, dass die Komponenten durchaus auch schräg gelötet werden können, wie man auf dem Bild sieht.</a:t>
            </a:r>
          </a:p>
          <a:p>
            <a:endParaRPr lang="de-CH" dirty="0"/>
          </a:p>
          <a:p>
            <a:r>
              <a:rPr lang="de-CH" dirty="0"/>
              <a:t>&lt;klick&gt;</a:t>
            </a:r>
          </a:p>
          <a:p>
            <a:r>
              <a:rPr lang="de-CH" dirty="0"/>
              <a:t>Als Lösung dafür haben wir Tape genutzt, um die Komponenten zu befestigen.</a:t>
            </a:r>
          </a:p>
          <a:p>
            <a:endParaRPr lang="de-CH" dirty="0"/>
          </a:p>
          <a:p>
            <a:r>
              <a:rPr lang="de-CH" dirty="0"/>
              <a:t>&lt;klick&gt;</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endParaRPr lang="de-CH" dirty="0"/>
          </a:p>
          <a:p>
            <a:r>
              <a:rPr lang="de-CH" dirty="0"/>
              <a:t>&lt;klick&gt;</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331726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Hier</a:t>
            </a:r>
            <a:r>
              <a:rPr lang="en-GB" dirty="0"/>
              <a:t> flow für dashboard </a:t>
            </a:r>
            <a:r>
              <a:rPr lang="en-GB" dirty="0" err="1"/>
              <a:t>gerade</a:t>
            </a:r>
            <a:r>
              <a:rPr lang="en-GB" dirty="0"/>
              <a:t> </a:t>
            </a:r>
            <a:r>
              <a:rPr lang="en-GB" dirty="0" err="1"/>
              <a:t>verbunden</a:t>
            </a:r>
            <a:r>
              <a:rPr lang="en-GB" dirty="0"/>
              <a:t> </a:t>
            </a:r>
            <a:r>
              <a:rPr lang="en-GB" dirty="0" err="1"/>
              <a:t>mit</a:t>
            </a:r>
            <a:r>
              <a:rPr lang="en-GB" dirty="0"/>
              <a:t> </a:t>
            </a:r>
            <a:r>
              <a:rPr lang="en-GB" dirty="0" err="1"/>
              <a:t>einem</a:t>
            </a:r>
            <a:r>
              <a:rPr lang="en-GB" dirty="0"/>
              <a:t> mail, welches </a:t>
            </a:r>
            <a:r>
              <a:rPr lang="en-GB" dirty="0" err="1"/>
              <a:t>bei</a:t>
            </a:r>
            <a:r>
              <a:rPr lang="en-GB" dirty="0"/>
              <a:t> </a:t>
            </a:r>
            <a:r>
              <a:rPr lang="en-GB" dirty="0" err="1"/>
              <a:t>gefahr</a:t>
            </a:r>
            <a:r>
              <a:rPr lang="en-GB" dirty="0"/>
              <a:t> </a:t>
            </a:r>
            <a:r>
              <a:rPr lang="en-GB" dirty="0" err="1"/>
              <a:t>versendet</a:t>
            </a:r>
            <a:r>
              <a:rPr lang="en-GB" dirty="0"/>
              <a:t> </a:t>
            </a:r>
            <a:r>
              <a:rPr lang="en-GB" dirty="0" err="1"/>
              <a:t>wird</a:t>
            </a:r>
            <a:r>
              <a:rPr lang="en-GB" dirty="0"/>
              <a:t>.</a:t>
            </a:r>
            <a:endParaRPr lang="LID4096" dirty="0"/>
          </a:p>
        </p:txBody>
      </p:sp>
      <p:sp>
        <p:nvSpPr>
          <p:cNvPr id="4" name="Foliennummernplatzhalter 3"/>
          <p:cNvSpPr>
            <a:spLocks noGrp="1"/>
          </p:cNvSpPr>
          <p:nvPr>
            <p:ph type="sldNum" sz="quarter" idx="5"/>
          </p:nvPr>
        </p:nvSpPr>
        <p:spPr/>
        <p:txBody>
          <a:bodyPr/>
          <a:lstStyle/>
          <a:p>
            <a:fld id="{9D927389-6DBD-AB4D-AB7F-FF6690743D12}" type="slidenum">
              <a:rPr lang="de-CH" smtClean="0"/>
              <a:t>18</a:t>
            </a:fld>
            <a:endParaRPr lang="de-CH"/>
          </a:p>
        </p:txBody>
      </p:sp>
    </p:spTree>
    <p:extLst>
      <p:ext uri="{BB962C8B-B14F-4D97-AF65-F5344CB8AC3E}">
        <p14:creationId xmlns:p14="http://schemas.microsoft.com/office/powerpoint/2010/main" val="2425081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endParaRPr lang="de-CH" dirty="0"/>
          </a:p>
          <a:p>
            <a:r>
              <a:rPr lang="de-CH" dirty="0"/>
              <a:t>&lt;klick&gt;</a:t>
            </a:r>
          </a:p>
          <a:p>
            <a:r>
              <a:rPr lang="de-CH" dirty="0"/>
              <a:t>Zum einen hätte man den </a:t>
            </a:r>
            <a:r>
              <a:rPr lang="de-CH" dirty="0" err="1"/>
              <a:t>PiCar</a:t>
            </a:r>
            <a:r>
              <a:rPr lang="de-CH" dirty="0"/>
              <a:t> selbstständig den Raum erkunden lassen können. Dazu hätte man den Lidar-Sensor für die Raum-Erfassung nutzen können, damit der </a:t>
            </a:r>
            <a:r>
              <a:rPr lang="de-CH" dirty="0" err="1"/>
              <a:t>PiCar</a:t>
            </a:r>
            <a:r>
              <a:rPr lang="de-CH" dirty="0"/>
              <a:t> gezielter den Raum erkundet.</a:t>
            </a:r>
          </a:p>
          <a:p>
            <a:endParaRPr lang="de-CH" dirty="0"/>
          </a:p>
          <a:p>
            <a:r>
              <a:rPr lang="de-CH" dirty="0"/>
              <a:t>&lt;klick&gt;</a:t>
            </a:r>
          </a:p>
          <a:p>
            <a:r>
              <a:rPr lang="de-CH" dirty="0"/>
              <a:t>Ausserdem wäre es cool gewesen, wenn der </a:t>
            </a:r>
            <a:r>
              <a:rPr lang="de-CH" dirty="0" err="1"/>
              <a:t>PiCar</a:t>
            </a:r>
            <a:r>
              <a:rPr lang="de-CH" dirty="0"/>
              <a:t> bei einer auffälligen Gas-Konzentration, versucht hätte, herauszufinden, woher das Gas kommt und sich dann immer näher zum Gas-Leck bewegt hätte.</a:t>
            </a:r>
          </a:p>
          <a:p>
            <a:endParaRPr lang="de-CH" dirty="0"/>
          </a:p>
          <a:p>
            <a:r>
              <a:rPr lang="de-CH" dirty="0"/>
              <a:t>&lt;klick&gt;</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endParaRPr lang="de-CH" dirty="0"/>
          </a:p>
          <a:p>
            <a:r>
              <a:rPr lang="de-CH" dirty="0"/>
              <a:t>&lt;klick&gt;</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a:p>
            <a:endParaRPr lang="de-CH" dirty="0"/>
          </a:p>
          <a:p>
            <a:endParaRPr lang="de-CH" dirty="0"/>
          </a:p>
          <a:p>
            <a:endParaRPr lang="de-CH" dirty="0"/>
          </a:p>
          <a:p>
            <a:endParaRPr lang="de-CH" dirty="0"/>
          </a:p>
          <a:p>
            <a:endParaRPr lang="de-CH" dirty="0"/>
          </a:p>
          <a:p>
            <a:endParaRPr lang="de-CH" dirty="0"/>
          </a:p>
          <a:p>
            <a:r>
              <a:rPr lang="de-CH" dirty="0"/>
              <a:t>Zunächst zum Ablauf der Präsentation.</a:t>
            </a:r>
          </a:p>
          <a:p>
            <a:endParaRPr lang="de-CH" dirty="0"/>
          </a:p>
          <a:p>
            <a:r>
              <a:rPr lang="de-CH" dirty="0"/>
              <a:t>&lt;klick&gt;</a:t>
            </a:r>
          </a:p>
          <a:p>
            <a:r>
              <a:rPr lang="de-CH" dirty="0"/>
              <a:t>Wir erläutern zunächst die Problemstellung und stellen Euch unsere Lösungsidee vor.</a:t>
            </a:r>
          </a:p>
          <a:p>
            <a:endParaRPr lang="de-CH" dirty="0"/>
          </a:p>
          <a:p>
            <a:r>
              <a:rPr lang="de-CH" dirty="0"/>
              <a:t>&lt;klick&gt;</a:t>
            </a:r>
          </a:p>
          <a:p>
            <a:r>
              <a:rPr lang="de-CH" dirty="0"/>
              <a:t>Anschliessend werden wir genauer auf unser Projekt eingehen.</a:t>
            </a:r>
          </a:p>
          <a:p>
            <a:r>
              <a:rPr lang="de-CH" dirty="0"/>
              <a:t>Dazu zählt beispielsweise das Vorstellen der benutzten Sensoren und Technologien. Ausserdem werden wir wichtige Code-Überlegungen, sowie unser Dashboard vorstellen. Anschliessend folgt unser Vorgehen in Bezug auf die Elektronik.</a:t>
            </a:r>
          </a:p>
          <a:p>
            <a:endParaRPr lang="de-CH" dirty="0"/>
          </a:p>
          <a:p>
            <a:r>
              <a:rPr lang="de-CH" dirty="0"/>
              <a:t>&lt;klick&gt;</a:t>
            </a:r>
          </a:p>
          <a:p>
            <a:r>
              <a:rPr lang="de-CH" dirty="0"/>
              <a:t>Abschliessend werden wir noch einige weiterführende Ideen vorstellen, die leider für dieses Projekt Out-</a:t>
            </a:r>
            <a:r>
              <a:rPr lang="de-CH" dirty="0" err="1"/>
              <a:t>of</a:t>
            </a:r>
            <a:r>
              <a:rPr lang="de-CH" dirty="0"/>
              <a:t>-</a:t>
            </a:r>
            <a:r>
              <a:rPr lang="de-CH" dirty="0" err="1"/>
              <a:t>Scope</a:t>
            </a:r>
            <a:r>
              <a:rPr lang="de-CH" dirty="0"/>
              <a:t> 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20</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21</a:t>
            </a:fld>
            <a:endParaRPr lang="de-CH"/>
          </a:p>
        </p:txBody>
      </p:sp>
    </p:spTree>
    <p:extLst>
      <p:ext uri="{BB962C8B-B14F-4D97-AF65-F5344CB8AC3E}">
        <p14:creationId xmlns:p14="http://schemas.microsoft.com/office/powerpoint/2010/main" val="148131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a:t>
            </a:r>
          </a:p>
          <a:p>
            <a:r>
              <a:rPr lang="de-CH" dirty="0"/>
              <a:t>Immer wieder wird in Zeitungen von Unfällen berichtet, in denen Menschen beispielsweise durch zu tiefe Sauerstoff- oder zu hohe Kohlenmonoxid-Werte zu Tode gekommen sind.</a:t>
            </a:r>
          </a:p>
          <a:p>
            <a:endParaRPr lang="de-CH" dirty="0"/>
          </a:p>
          <a:p>
            <a:r>
              <a:rPr lang="de-CH" dirty="0"/>
              <a:t>&lt;klick&gt;</a:t>
            </a:r>
          </a:p>
          <a:p>
            <a:r>
              <a:rPr lang="de-CH" dirty="0"/>
              <a:t>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endParaRPr lang="de-CH" dirty="0"/>
          </a:p>
          <a:p>
            <a:r>
              <a:rPr lang="de-CH" dirty="0"/>
              <a:t>&lt;klick&gt;</a:t>
            </a:r>
          </a:p>
          <a:p>
            <a:r>
              <a:rPr lang="de-CH" dirty="0"/>
              <a:t>Unser kleines Fahrzeug kann genutzt werden, um die Umgebung zu erkunden </a:t>
            </a:r>
          </a:p>
          <a:p>
            <a:endParaRPr lang="de-CH" dirty="0"/>
          </a:p>
          <a:p>
            <a:r>
              <a:rPr lang="de-CH" dirty="0"/>
              <a:t>&lt;klick&gt;</a:t>
            </a:r>
          </a:p>
          <a:p>
            <a:r>
              <a:rPr lang="de-CH" dirty="0"/>
              <a:t>und dabei kontinuierlich die Gas-Konzentration in der näheren Umgebung zu messen.</a:t>
            </a:r>
          </a:p>
          <a:p>
            <a:endParaRPr lang="de-CH" dirty="0"/>
          </a:p>
          <a:p>
            <a:r>
              <a:rPr lang="de-CH" dirty="0"/>
              <a:t>&lt;klick&gt;</a:t>
            </a:r>
          </a:p>
          <a:p>
            <a:r>
              <a:rPr lang="de-CH" dirty="0"/>
              <a:t>Die Gas-Konzentration wird dann in einer Datenbank gespeichert, so dass man diese auch analysieren könnte, um beispielsweise zu sehen, bei welchen Arbeiten welche Gefahren entstehen könnten.</a:t>
            </a:r>
          </a:p>
          <a:p>
            <a:endParaRPr lang="de-CH" dirty="0"/>
          </a:p>
          <a:p>
            <a:r>
              <a:rPr lang="de-CH" dirty="0"/>
              <a:t>&lt;klick&gt;</a:t>
            </a:r>
          </a:p>
          <a:p>
            <a:r>
              <a:rPr lang="de-CH" dirty="0"/>
              <a:t>Die Gas-Konzentration wird aber auch in einem Dashboard angezeigt, so dass sie nahezu real-time überwacht werden kann</a:t>
            </a:r>
          </a:p>
          <a:p>
            <a:endParaRPr lang="de-CH" dirty="0"/>
          </a:p>
          <a:p>
            <a:r>
              <a:rPr lang="de-CH" dirty="0"/>
              <a:t>&lt;klick&gt;</a:t>
            </a:r>
          </a:p>
          <a:p>
            <a:r>
              <a:rPr lang="de-CH" dirty="0"/>
              <a:t>und bei einer Gefahr, wird eine Mail an die Mitarbeitenden geschickt.</a:t>
            </a:r>
          </a:p>
          <a:p>
            <a:endParaRPr lang="de-CH" dirty="0"/>
          </a:p>
          <a:p>
            <a:r>
              <a:rPr lang="de-CH" dirty="0"/>
              <a:t>&lt;klick&gt;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endParaRPr lang="de-CH" dirty="0"/>
          </a:p>
          <a:p>
            <a:r>
              <a:rPr lang="de-CH" dirty="0"/>
              <a:t>&lt;klick&gt;</a:t>
            </a:r>
          </a:p>
          <a:p>
            <a:r>
              <a:rPr lang="de-CH" dirty="0"/>
              <a:t>Zum einen läuft die Software-Lösung auf einem Raspberry Pi.</a:t>
            </a:r>
          </a:p>
          <a:p>
            <a:endParaRPr lang="de-CH" dirty="0"/>
          </a:p>
          <a:p>
            <a:r>
              <a:rPr lang="de-CH" dirty="0"/>
              <a:t>&lt;klick&gt;</a:t>
            </a:r>
          </a:p>
          <a:p>
            <a:r>
              <a:rPr lang="de-CH" dirty="0"/>
              <a:t>Dieses haben wir an den </a:t>
            </a:r>
            <a:r>
              <a:rPr lang="de-CH" dirty="0" err="1"/>
              <a:t>PiCar</a:t>
            </a:r>
            <a:r>
              <a:rPr lang="de-CH" dirty="0"/>
              <a:t> von </a:t>
            </a:r>
            <a:r>
              <a:rPr lang="de-CH" dirty="0" err="1"/>
              <a:t>Sunfounder</a:t>
            </a:r>
            <a:r>
              <a:rPr lang="de-CH" dirty="0"/>
              <a:t> angeschlossen, mit dem wir die Umgebung erkunden können. </a:t>
            </a:r>
          </a:p>
          <a:p>
            <a:endParaRPr lang="de-CH" dirty="0"/>
          </a:p>
          <a:p>
            <a:r>
              <a:rPr lang="de-CH" dirty="0"/>
              <a:t>&lt;klick&gt;</a:t>
            </a:r>
          </a:p>
          <a:p>
            <a:r>
              <a:rPr lang="de-CH" dirty="0"/>
              <a:t>Als Gas-Sensoren nutzen wir vorkalibrierte Sensoren von </a:t>
            </a:r>
            <a:r>
              <a:rPr lang="de-CH" dirty="0" err="1"/>
              <a:t>DFRobot</a:t>
            </a:r>
            <a:r>
              <a:rPr lang="de-CH" dirty="0"/>
              <a:t>.</a:t>
            </a:r>
          </a:p>
          <a:p>
            <a:endParaRPr lang="de-CH" dirty="0"/>
          </a:p>
          <a:p>
            <a:r>
              <a:rPr lang="de-CH" dirty="0"/>
              <a:t>&lt;klick&gt;</a:t>
            </a:r>
          </a:p>
          <a:p>
            <a:r>
              <a:rPr lang="de-CH" dirty="0"/>
              <a:t>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endParaRPr lang="de-CH" dirty="0"/>
          </a:p>
          <a:p>
            <a:r>
              <a:rPr lang="de-CH" dirty="0"/>
              <a:t>&lt;klick&gt;</a:t>
            </a:r>
          </a:p>
          <a:p>
            <a:r>
              <a:rPr lang="de-CH" dirty="0"/>
              <a:t>Für das Dashboard verwenden wir </a:t>
            </a:r>
            <a:r>
              <a:rPr lang="de-CH" dirty="0" err="1"/>
              <a:t>NodeRed</a:t>
            </a:r>
            <a:r>
              <a:rPr lang="de-CH" dirty="0"/>
              <a:t>, da wir diese Technologie im Rahmen des Moduls kennengelernt haben und es uns überzeugt hat.</a:t>
            </a:r>
          </a:p>
          <a:p>
            <a:endParaRPr lang="de-CH" dirty="0"/>
          </a:p>
          <a:p>
            <a:r>
              <a:rPr lang="de-CH" dirty="0"/>
              <a:t>&lt;klick&gt;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Prototypisieren mit Notebooks, nachher umschrieben zur Python-Library.</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Python Scripts werden mit </a:t>
            </a:r>
            <a:r>
              <a:rPr lang="de-CH" dirty="0" err="1"/>
              <a:t>Systemd</a:t>
            </a:r>
            <a:r>
              <a:rPr lang="de-CH" dirty="0"/>
              <a:t> Service auf Raspberry Pi gestartet und der die Software mit Sensor-Messung &amp; </a:t>
            </a:r>
            <a:r>
              <a:rPr lang="de-CH" dirty="0" err="1"/>
              <a:t>PiCar</a:t>
            </a:r>
            <a:r>
              <a:rPr lang="de-CH" dirty="0"/>
              <a:t>-Steuerung automatisch laufen lässt.</a:t>
            </a:r>
          </a:p>
        </p:txBody>
      </p:sp>
      <p:sp>
        <p:nvSpPr>
          <p:cNvPr id="4" name="Slide Number Placeholder 3"/>
          <p:cNvSpPr>
            <a:spLocks noGrp="1"/>
          </p:cNvSpPr>
          <p:nvPr>
            <p:ph type="sldNum" sz="quarter" idx="5"/>
          </p:nvPr>
        </p:nvSpPr>
        <p:spPr/>
        <p:txBody>
          <a:bodyPr/>
          <a:lstStyle/>
          <a:p>
            <a:fld id="{9D927389-6DBD-AB4D-AB7F-FF6690743D12}" type="slidenum">
              <a:rPr lang="de-CH" smtClean="0"/>
              <a:t>6</a:t>
            </a:fld>
            <a:endParaRPr lang="de-CH"/>
          </a:p>
        </p:txBody>
      </p:sp>
    </p:spTree>
    <p:extLst>
      <p:ext uri="{BB962C8B-B14F-4D97-AF65-F5344CB8AC3E}">
        <p14:creationId xmlns:p14="http://schemas.microsoft.com/office/powerpoint/2010/main" val="1415829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endParaRPr lang="de-CH" dirty="0"/>
          </a:p>
          <a:p>
            <a:r>
              <a:rPr lang="de-CH" dirty="0"/>
              <a:t>&lt;klick&gt;</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bei den Sensoren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endParaRPr lang="de-CH" dirty="0"/>
          </a:p>
          <a:p>
            <a:r>
              <a:rPr lang="de-CH" dirty="0"/>
              <a:t>&lt;klick&gt;</a:t>
            </a:r>
          </a:p>
          <a:p>
            <a:r>
              <a:rPr lang="de-CH" dirty="0"/>
              <a:t>Für den </a:t>
            </a:r>
            <a:r>
              <a:rPr lang="de-CH" dirty="0" err="1"/>
              <a:t>PiCar</a:t>
            </a:r>
            <a:r>
              <a:rPr lang="de-CH" dirty="0"/>
              <a:t> haben wir die Library von </a:t>
            </a:r>
            <a:r>
              <a:rPr lang="de-CH" dirty="0" err="1"/>
              <a:t>SunFounder</a:t>
            </a:r>
            <a:r>
              <a:rPr lang="de-CH" dirty="0"/>
              <a:t> verwendet und dort beim </a:t>
            </a:r>
            <a:r>
              <a:rPr lang="de-CH" dirty="0" err="1"/>
              <a:t>picarx</a:t>
            </a:r>
            <a:r>
              <a:rPr lang="de-CH" dirty="0"/>
              <a:t>-controller einige Funktionen angepasst, so dass der </a:t>
            </a:r>
            <a:r>
              <a:rPr lang="de-CH" dirty="0" err="1"/>
              <a:t>PiCar</a:t>
            </a:r>
            <a:r>
              <a:rPr lang="de-CH" dirty="0"/>
              <a:t> beispielsweise vor einer Wand langsamer wird, damit man nicht mit vollem Tempo hineinfährt.</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a:t>
            </a:r>
          </a:p>
          <a:p>
            <a:endParaRPr lang="de-CH" dirty="0"/>
          </a:p>
          <a:p>
            <a:r>
              <a:rPr lang="de-CH" dirty="0"/>
              <a:t>Die Werte werden nach diesem Measurement-Intervall überprüft und mit den festgelegten Alert-Level verglichen.</a:t>
            </a:r>
          </a:p>
          <a:p>
            <a:endParaRPr lang="de-CH" dirty="0"/>
          </a:p>
          <a:p>
            <a:endParaRPr lang="de-CH" dirty="0"/>
          </a:p>
          <a:p>
            <a:r>
              <a:rPr lang="de-CH" dirty="0"/>
              <a:t>Die gelesenen Daten werden in einer Liste gespeichert und alle 0.5 Sekunden aggregiert. Dabei wird der </a:t>
            </a:r>
            <a:r>
              <a:rPr lang="de-CH" dirty="0" err="1"/>
              <a:t>Timestamp</a:t>
            </a:r>
            <a:r>
              <a:rPr lang="de-CH" dirty="0"/>
              <a:t> übergeben, sowie der Minimal- und Maximal- und der Durchschnittswert berechnet.</a:t>
            </a:r>
          </a:p>
          <a:p>
            <a:endParaRPr lang="de-CH" dirty="0"/>
          </a:p>
          <a:p>
            <a:r>
              <a:rPr lang="de-CH" dirty="0"/>
              <a:t>Die aggregierten Daten werden dann in die MongoDB geladen.</a:t>
            </a:r>
          </a:p>
          <a:p>
            <a:endParaRPr lang="de-CH" dirty="0"/>
          </a:p>
          <a:p>
            <a:r>
              <a:rPr lang="de-CH" dirty="0"/>
              <a:t>Dies ist nötig, damit die unterschiedlichen States in unserer Software funktionieren.</a:t>
            </a:r>
          </a:p>
          <a:p>
            <a:endParaRPr lang="de-CH" dirty="0"/>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 wird.</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festgelegt wird.   Ausserdem werden im </a:t>
            </a:r>
            <a:r>
              <a:rPr lang="de-CH" dirty="0" err="1"/>
              <a:t>AlertManager</a:t>
            </a:r>
            <a:r>
              <a:rPr lang="de-CH" dirty="0"/>
              <a:t> die Schwellenwerte definiert und überprüft, ob sie über- beziehungsweise unterschritten werden.</a:t>
            </a:r>
          </a:p>
          <a:p>
            <a:endParaRPr lang="de-CH" dirty="0"/>
          </a:p>
          <a:p>
            <a:r>
              <a:rPr lang="de-CH" dirty="0"/>
              <a:t>&lt;klick&gt;</a:t>
            </a:r>
          </a:p>
          <a:p>
            <a:r>
              <a:rPr lang="de-CH" dirty="0"/>
              <a:t>Für den Alarm haben wir 3 unterschiedliche Modi definiert.</a:t>
            </a:r>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5/31/2024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5/31/2024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5/31/2024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‹Nr.›</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3303F62C.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microsoft.com/office/2018/10/relationships/comments" Target="../comments/modernComment_10D_7E69C7A9.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11_79084CBC.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6_1299FB20.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12_5C4DCA6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10_ADC236CA.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E_6357FB3B.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17.jpeg"/><Relationship Id="rId3" Type="http://schemas.microsoft.com/office/2018/10/relationships/comments" Target="../comments/modernComment_10F_64EE9B87.xml"/><Relationship Id="rId7"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18/10/relationships/comments" Target="../comments/modernComment_117_10B79B75.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microsoft.com/office/2018/10/relationships/comments" Target="../comments/modernComment_119_FC22C88C.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18/10/relationships/comments" Target="../comments/modernComment_10A_15EF92F1.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18/10/relationships/comments" Target="../comments/modernComment_104_FC92A92C.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18/10/relationships/comments" Target="../comments/modernComment_115_AF53CC50.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18/10/relationships/comments" Target="../comments/modernComment_102_56F00DC.xm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C_C203B917.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D7539B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B_5483A227.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9_B4D35FCC.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13_62168E7F.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14_C3FCE778.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5"/>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pPr marL="457200" lvl="1" indent="0">
              <a:buNone/>
            </a:pPr>
            <a:endParaRPr lang="de-CH" dirty="0"/>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684262"/>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descr="A screenshot of a computer&#10;&#10;Description automatically generated">
            <a:extLst>
              <a:ext uri="{FF2B5EF4-FFF2-40B4-BE49-F238E27FC236}">
                <a16:creationId xmlns:a16="http://schemas.microsoft.com/office/drawing/2014/main" id="{26BCB14B-26D0-2016-ABEB-6A38FBB3B01E}"/>
              </a:ext>
            </a:extLst>
          </p:cNvPr>
          <p:cNvPicPr>
            <a:picLocks noChangeAspect="1"/>
          </p:cNvPicPr>
          <p:nvPr/>
        </p:nvPicPr>
        <p:blipFill>
          <a:blip r:embed="rId5"/>
          <a:stretch>
            <a:fillRect/>
          </a:stretch>
        </p:blipFill>
        <p:spPr>
          <a:xfrm>
            <a:off x="1477006" y="1913371"/>
            <a:ext cx="9466589" cy="398780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Node </a:t>
            </a:r>
            <a:r>
              <a:rPr lang="en-US" sz="4000" dirty="0" err="1"/>
              <a:t>ReD</a:t>
            </a:r>
            <a:r>
              <a:rPr lang="en-US" sz="4000" dirty="0"/>
              <a:t> FLOW</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6" name="Grafik 5">
            <a:extLst>
              <a:ext uri="{FF2B5EF4-FFF2-40B4-BE49-F238E27FC236}">
                <a16:creationId xmlns:a16="http://schemas.microsoft.com/office/drawing/2014/main" id="{C8E95145-5596-1A7E-99C0-3E7B41551A20}"/>
              </a:ext>
            </a:extLst>
          </p:cNvPr>
          <p:cNvPicPr>
            <a:picLocks noChangeAspect="1"/>
          </p:cNvPicPr>
          <p:nvPr/>
        </p:nvPicPr>
        <p:blipFill>
          <a:blip r:embed="rId5"/>
          <a:stretch>
            <a:fillRect/>
          </a:stretch>
        </p:blipFill>
        <p:spPr>
          <a:xfrm>
            <a:off x="1791497" y="1620838"/>
            <a:ext cx="8680445" cy="4798403"/>
          </a:xfrm>
          <a:prstGeom prst="rect">
            <a:avLst/>
          </a:prstGeom>
        </p:spPr>
      </p:pic>
    </p:spTree>
    <p:extLst>
      <p:ext uri="{BB962C8B-B14F-4D97-AF65-F5344CB8AC3E}">
        <p14:creationId xmlns:p14="http://schemas.microsoft.com/office/powerpoint/2010/main" val="4230137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Raum-Erfassung mit Lidar und </a:t>
            </a:r>
            <a:r>
              <a:rPr lang="de-CH" dirty="0" err="1"/>
              <a:t>PiCar</a:t>
            </a:r>
            <a:r>
              <a:rPr lang="de-CH" dirty="0"/>
              <a:t>-Kamera</a:t>
            </a:r>
          </a:p>
          <a:p>
            <a:pPr marL="0" indent="0">
              <a:buNone/>
            </a:pPr>
            <a:endParaRPr lang="de-CH" dirty="0"/>
          </a:p>
          <a:p>
            <a:r>
              <a:rPr lang="de-CH" dirty="0"/>
              <a:t>Finden des Gas-Lecks</a:t>
            </a:r>
          </a:p>
          <a:p>
            <a:endParaRPr lang="de-CH" dirty="0"/>
          </a:p>
          <a:p>
            <a:r>
              <a:rPr lang="de-CH" dirty="0"/>
              <a:t>Energie-Management des Fahrzeugs</a:t>
            </a:r>
          </a:p>
          <a:p>
            <a:endParaRPr lang="de-CH" dirty="0"/>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 &amp; Lösung</a:t>
            </a:r>
          </a:p>
          <a:p>
            <a:r>
              <a:rPr lang="de-CH" dirty="0"/>
              <a:t>Unser Projekt</a:t>
            </a:r>
          </a:p>
          <a:p>
            <a:pPr lvl="1"/>
            <a:r>
              <a:rPr lang="de-CH" dirty="0"/>
              <a:t>Benutzte Sensoren &amp; Technologien</a:t>
            </a:r>
          </a:p>
          <a:p>
            <a:pPr lvl="1"/>
            <a:r>
              <a:rPr lang="de-CH" dirty="0"/>
              <a:t>Code</a:t>
            </a:r>
          </a:p>
          <a:p>
            <a:pPr lvl="1"/>
            <a:r>
              <a:rPr lang="de-CH" dirty="0"/>
              <a:t>Elektronik</a:t>
            </a:r>
          </a:p>
          <a:p>
            <a:pPr lvl="1"/>
            <a:r>
              <a:rPr lang="de-CH" dirty="0"/>
              <a:t>Dashboard</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err="1"/>
              <a:t>Github</a:t>
            </a:r>
            <a:r>
              <a:rPr lang="de-CH" sz="4000" dirty="0"/>
              <a:t>-Repo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Title 1">
            <a:extLst>
              <a:ext uri="{FF2B5EF4-FFF2-40B4-BE49-F238E27FC236}">
                <a16:creationId xmlns:a16="http://schemas.microsoft.com/office/drawing/2014/main" id="{B331616D-FCB2-ED21-4DB7-AF1BD36DF01A}"/>
              </a:ext>
            </a:extLst>
          </p:cNvPr>
          <p:cNvSpPr txBox="1">
            <a:spLocks/>
          </p:cNvSpPr>
          <p:nvPr/>
        </p:nvSpPr>
        <p:spPr>
          <a:xfrm>
            <a:off x="874713" y="3244582"/>
            <a:ext cx="10647362"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de-CH" sz="2500" dirty="0"/>
              <a:t>https://</a:t>
            </a:r>
            <a:r>
              <a:rPr lang="de-CH" sz="2500" dirty="0" err="1"/>
              <a:t>github.com</a:t>
            </a:r>
            <a:r>
              <a:rPr lang="de-CH" sz="2500" dirty="0"/>
              <a:t>/</a:t>
            </a:r>
            <a:r>
              <a:rPr lang="de-CH" sz="2500" dirty="0" err="1"/>
              <a:t>liviobue</a:t>
            </a:r>
            <a:r>
              <a:rPr lang="de-CH" sz="2500" dirty="0"/>
              <a:t>/</a:t>
            </a:r>
            <a:r>
              <a:rPr lang="de-CH" sz="2500" dirty="0" err="1"/>
              <a:t>iot_project</a:t>
            </a:r>
            <a:endParaRPr lang="de-CH" sz="2500" dirty="0"/>
          </a:p>
        </p:txBody>
      </p:sp>
    </p:spTree>
    <p:extLst>
      <p:ext uri="{BB962C8B-B14F-4D97-AF65-F5344CB8AC3E}">
        <p14:creationId xmlns:p14="http://schemas.microsoft.com/office/powerpoint/2010/main" val="15668368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5"/>
          <a:stretch>
            <a:fillRect/>
          </a:stretch>
        </p:blipFill>
        <p:spPr>
          <a:xfrm>
            <a:off x="399257" y="1635965"/>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84982" y="3590834"/>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547608" y="1788078"/>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424998" y="2212428"/>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150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a:t>Mail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7" name="Grafik 6" descr="Ein Bild, das Text, Screenshot, Diagramm, Plan enthält.&#10;&#10;Automatisch generierte Beschreibung">
            <a:extLst>
              <a:ext uri="{FF2B5EF4-FFF2-40B4-BE49-F238E27FC236}">
                <a16:creationId xmlns:a16="http://schemas.microsoft.com/office/drawing/2014/main" id="{B9C62BA0-6722-BCD1-9B95-0B60DE287A1A}"/>
              </a:ext>
            </a:extLst>
          </p:cNvPr>
          <p:cNvPicPr>
            <a:picLocks noChangeAspect="1"/>
          </p:cNvPicPr>
          <p:nvPr/>
        </p:nvPicPr>
        <p:blipFill>
          <a:blip r:embed="rId5"/>
          <a:stretch>
            <a:fillRect/>
          </a:stretch>
        </p:blipFill>
        <p:spPr>
          <a:xfrm>
            <a:off x="2169445" y="2035175"/>
            <a:ext cx="7849931" cy="3516313"/>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err="1"/>
              <a:t>SunFounder</a:t>
            </a:r>
            <a:r>
              <a:rPr lang="de-CH" dirty="0"/>
              <a:t>-Library</a:t>
            </a:r>
          </a:p>
          <a:p>
            <a:pPr lvl="1"/>
            <a:r>
              <a:rPr lang="de-CH" dirty="0"/>
              <a:t>Umschreiben von einigen Funktionen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im Measurement-Intervall von 0.1 Sekunden</a:t>
            </a:r>
          </a:p>
          <a:p>
            <a:pPr lvl="1"/>
            <a:r>
              <a:rPr lang="de-CH" dirty="0"/>
              <a:t>Alert-Überprüfung</a:t>
            </a:r>
          </a:p>
          <a:p>
            <a:pPr lvl="1"/>
            <a:r>
              <a:rPr lang="de-CH" dirty="0"/>
              <a:t>Aggregation der Werte über 0.5 Sekunden (Min, Max, </a:t>
            </a:r>
            <a:r>
              <a:rPr lang="de-CH" dirty="0" err="1"/>
              <a:t>Avg</a:t>
            </a:r>
            <a:r>
              <a:rPr lang="de-CH" dirty="0"/>
              <a:t>)</a:t>
            </a:r>
          </a:p>
          <a:p>
            <a:pPr lvl="1"/>
            <a:r>
              <a:rPr lang="de-CH" dirty="0"/>
              <a:t>MongoDB</a:t>
            </a:r>
          </a:p>
          <a:p>
            <a:pPr lvl="1"/>
            <a:r>
              <a:rPr lang="de-CH" dirty="0"/>
              <a:t>State-Verwaltung</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0</TotalTime>
  <Words>2320</Words>
  <Application>Microsoft Office PowerPoint</Application>
  <PresentationFormat>Breitbild</PresentationFormat>
  <Paragraphs>304</Paragraphs>
  <Slides>21</Slides>
  <Notes>21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21</vt:i4>
      </vt:variant>
    </vt:vector>
  </HeadingPairs>
  <TitlesOfParts>
    <vt:vector size="25"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Elektronik – Breadboard-Prototyping</vt:lpstr>
      <vt:lpstr>Elektronik – Platinen-Design</vt:lpstr>
      <vt:lpstr>Elektronik – Platinen-Design mit KiCAD</vt:lpstr>
      <vt:lpstr>Elektronik – Platinen-Design</vt:lpstr>
      <vt:lpstr>PowerPoint-Präsentation</vt:lpstr>
      <vt:lpstr>Elektronik – Produktion durch PCB-Way</vt:lpstr>
      <vt:lpstr>Elektronik – Löten</vt:lpstr>
      <vt:lpstr>Dashboard mit Node Red</vt:lpstr>
      <vt:lpstr>Node ReD FLOW</vt:lpstr>
      <vt:lpstr>Weiterführende Ideen</vt:lpstr>
      <vt:lpstr>Live-Demo</vt:lpstr>
      <vt:lpstr>Github-Repo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Noémie Käser</cp:lastModifiedBy>
  <cp:revision>120</cp:revision>
  <dcterms:created xsi:type="dcterms:W3CDTF">2024-02-24T09:02:33Z</dcterms:created>
  <dcterms:modified xsi:type="dcterms:W3CDTF">2024-05-31T07:57:37Z</dcterms:modified>
</cp:coreProperties>
</file>