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notesSlides/notesSlide17.xml" ContentType="application/vnd.openxmlformats-officedocument.presentationml.notesSlide+xml"/>
  <Override PartName="/ppt/comments/modernComment_117_10B79B75.xml" ContentType="application/vnd.ms-powerpoint.comments+xml"/>
  <Override PartName="/ppt/notesSlides/notesSlide18.xml" ContentType="application/vnd.openxmlformats-officedocument.presentationml.notesSlide+xml"/>
  <Override PartName="/ppt/comments/modernComment_119_FC22C88C.xml" ContentType="application/vnd.ms-powerpoint.comments+xml"/>
  <Override PartName="/ppt/notesSlides/notesSlide19.xml" ContentType="application/vnd.openxmlformats-officedocument.presentationml.notesSlide+xml"/>
  <Override PartName="/ppt/comments/modernComment_10A_15EF92F1.xml" ContentType="application/vnd.ms-powerpoint.comments+xml"/>
  <Override PartName="/ppt/notesSlides/notesSlide20.xml" ContentType="application/vnd.openxmlformats-officedocument.presentationml.notesSlide+xml"/>
  <Override PartName="/ppt/comments/modernComment_115_AF53CC50.xml" ContentType="application/vnd.ms-powerpoint.comment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3"/>
    <p:restoredTop sz="60211" autoAdjust="0"/>
  </p:normalViewPr>
  <p:slideViewPr>
    <p:cSldViewPr snapToGrid="0">
      <p:cViewPr varScale="1">
        <p:scale>
          <a:sx n="71" d="100"/>
          <a:sy n="71"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5_AF53CC50.xml><?xml version="1.0" encoding="utf-8"?>
<p188:cmLst xmlns:a="http://schemas.openxmlformats.org/drawingml/2006/main" xmlns:r="http://schemas.openxmlformats.org/officeDocument/2006/relationships" xmlns:p188="http://schemas.microsoft.com/office/powerpoint/2018/8/main">
  <p188:cm id="{CC5177E1-E488-4CB0-8247-F9CE9A11E2C1}" authorId="{1EAF555C-335F-F841-8C11-623954E1E68E}" created="2024-05-31T07:54:08.043">
    <pc:sldMkLst xmlns:pc="http://schemas.microsoft.com/office/powerpoint/2013/main/command">
      <pc:docMk/>
      <pc:sldMk cId="2941504592" sldId="277"/>
    </pc:sldMkLst>
    <p188:txBody>
      <a:bodyPr/>
      <a:lstStyle/>
      <a:p>
        <a:r>
          <a:rPr lang="LID4096"/>
          <a:t>Daniela</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02.06.24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IoT Projekt Präsentation.</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3317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Hier</a:t>
            </a:r>
            <a:r>
              <a:rPr lang="en-GB" dirty="0"/>
              <a:t> flow für dashboard </a:t>
            </a:r>
            <a:r>
              <a:rPr lang="en-GB" dirty="0" err="1"/>
              <a:t>gerade</a:t>
            </a:r>
            <a:r>
              <a:rPr lang="en-GB" dirty="0"/>
              <a:t> </a:t>
            </a:r>
            <a:r>
              <a:rPr lang="en-GB" dirty="0" err="1"/>
              <a:t>verbunden</a:t>
            </a:r>
            <a:r>
              <a:rPr lang="en-GB" dirty="0"/>
              <a:t> </a:t>
            </a:r>
            <a:r>
              <a:rPr lang="en-GB" dirty="0" err="1"/>
              <a:t>mit</a:t>
            </a:r>
            <a:r>
              <a:rPr lang="en-GB" dirty="0"/>
              <a:t> </a:t>
            </a:r>
            <a:r>
              <a:rPr lang="en-GB" dirty="0" err="1"/>
              <a:t>einem</a:t>
            </a:r>
            <a:r>
              <a:rPr lang="en-GB" dirty="0"/>
              <a:t> mail, welches </a:t>
            </a:r>
            <a:r>
              <a:rPr lang="en-GB" dirty="0" err="1"/>
              <a:t>bei</a:t>
            </a:r>
            <a:r>
              <a:rPr lang="en-GB" dirty="0"/>
              <a:t> </a:t>
            </a:r>
            <a:r>
              <a:rPr lang="en-GB" dirty="0" err="1"/>
              <a:t>gefahr</a:t>
            </a:r>
            <a:r>
              <a:rPr lang="en-GB" dirty="0"/>
              <a:t> </a:t>
            </a:r>
            <a:r>
              <a:rPr lang="en-GB" dirty="0" err="1"/>
              <a:t>versendet</a:t>
            </a:r>
            <a:r>
              <a:rPr lang="en-GB" dirty="0"/>
              <a:t> </a:t>
            </a:r>
            <a:r>
              <a:rPr lang="en-GB" dirty="0" err="1"/>
              <a:t>wird</a:t>
            </a:r>
            <a:r>
              <a:rPr lang="en-GB" dirty="0"/>
              <a:t>.</a:t>
            </a:r>
            <a:endParaRPr lang="LID4096" dirty="0"/>
          </a:p>
        </p:txBody>
      </p:sp>
      <p:sp>
        <p:nvSpPr>
          <p:cNvPr id="4" name="Foliennummernplatzhalt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425081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a:p>
            <a:endParaRPr lang="de-CH" dirty="0"/>
          </a:p>
          <a:p>
            <a:endParaRPr lang="de-CH" dirty="0"/>
          </a:p>
          <a:p>
            <a:endParaRPr lang="de-CH" dirty="0"/>
          </a:p>
          <a:p>
            <a:endParaRPr lang="de-CH" dirty="0"/>
          </a:p>
          <a:p>
            <a:endParaRPr lang="de-CH" dirty="0"/>
          </a:p>
          <a:p>
            <a:endParaRPr lang="de-CH" dirty="0"/>
          </a:p>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Vorgehen in Bezug auf die Elektronik vorstellen. Nicht zuletzt präsentieren wir unser Dashboard..</a:t>
            </a:r>
          </a:p>
          <a:p>
            <a:endParaRPr lang="de-CH" dirty="0"/>
          </a:p>
          <a:p>
            <a:r>
              <a:rPr lang="de-CH" dirty="0"/>
              <a:t>&lt;klick&gt;</a:t>
            </a:r>
          </a:p>
          <a:p>
            <a:r>
              <a:rPr lang="de-CH" dirty="0"/>
              <a:t>Abschliessend werden wir noch einige weiterführende Ideen vorstellen, die leider nicht in </a:t>
            </a:r>
            <a:r>
              <a:rPr lang="de-CH" dirty="0" err="1"/>
              <a:t>scope</a:t>
            </a:r>
            <a:r>
              <a:rPr lang="de-CH" dirty="0"/>
              <a:t> für </a:t>
            </a:r>
            <a:r>
              <a:rPr lang="de-CH"/>
              <a:t>dieses Projekt </a:t>
            </a:r>
            <a:r>
              <a:rPr lang="de-CH" dirty="0"/>
              <a:t>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Mail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Python Scripts werden mit </a:t>
            </a:r>
            <a:r>
              <a:rPr lang="de-CH" dirty="0" err="1"/>
              <a:t>Systemd</a:t>
            </a:r>
            <a:r>
              <a:rPr lang="de-CH" dirty="0"/>
              <a:t> Service auf Raspberry Pi gestartet und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endParaRPr lang="de-CH" dirty="0"/>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6/2/24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6/2/24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6/2/24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6/2/24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6/2/24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6/2/24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7_10B79B7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119_FC22C88C.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15_AF53CC50.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684262"/>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5"/>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Grafik 5">
            <a:extLst>
              <a:ext uri="{FF2B5EF4-FFF2-40B4-BE49-F238E27FC236}">
                <a16:creationId xmlns:a16="http://schemas.microsoft.com/office/drawing/2014/main" id="{C8E95145-5596-1A7E-99C0-3E7B41551A20}"/>
              </a:ext>
            </a:extLst>
          </p:cNvPr>
          <p:cNvPicPr>
            <a:picLocks noChangeAspect="1"/>
          </p:cNvPicPr>
          <p:nvPr/>
        </p:nvPicPr>
        <p:blipFill>
          <a:blip r:embed="rId5"/>
          <a:stretch>
            <a:fillRect/>
          </a:stretch>
        </p:blipFill>
        <p:spPr>
          <a:xfrm>
            <a:off x="1791497" y="1620838"/>
            <a:ext cx="8680445" cy="4798403"/>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a:t>Energie-Management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a:t>Mail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Grafik 6" descr="Ein Bild, das Text, Screenshot, Diagramm, Plan enthält.&#10;&#10;Automatisch generierte Beschreibung">
            <a:extLst>
              <a:ext uri="{FF2B5EF4-FFF2-40B4-BE49-F238E27FC236}">
                <a16:creationId xmlns:a16="http://schemas.microsoft.com/office/drawing/2014/main" id="{B9C62BA0-6722-BCD1-9B95-0B60DE287A1A}"/>
              </a:ext>
            </a:extLst>
          </p:cNvPr>
          <p:cNvPicPr>
            <a:picLocks noChangeAspect="1"/>
          </p:cNvPicPr>
          <p:nvPr/>
        </p:nvPicPr>
        <p:blipFill>
          <a:blip r:embed="rId5"/>
          <a:stretch>
            <a:fillRect/>
          </a:stretch>
        </p:blipFill>
        <p:spPr>
          <a:xfrm>
            <a:off x="2169445" y="2035175"/>
            <a:ext cx="7849931" cy="3516313"/>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2"/>
            <a:r>
              <a:rPr lang="de-CH" dirty="0"/>
              <a:t>Datenbereinigung?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2319</Words>
  <Application>Microsoft Macintosh PowerPoint</Application>
  <PresentationFormat>Breitbild</PresentationFormat>
  <Paragraphs>305</Paragraphs>
  <Slides>21</Slides>
  <Notes>21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Dashboard mit Node Red</vt:lpstr>
      <vt:lpstr>Node ReD FLOW</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Bürgisser Livio (buergli1)</cp:lastModifiedBy>
  <cp:revision>126</cp:revision>
  <dcterms:created xsi:type="dcterms:W3CDTF">2024-02-24T09:02:33Z</dcterms:created>
  <dcterms:modified xsi:type="dcterms:W3CDTF">2024-06-02T20:55:45Z</dcterms:modified>
</cp:coreProperties>
</file>