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303F62C.xml" ContentType="application/vnd.ms-powerpoint.comments+xml"/>
  <Override PartName="/ppt/notesSlides/notesSlide2.xml" ContentType="application/vnd.openxmlformats-officedocument.presentationml.notesSlide+xml"/>
  <Override PartName="/ppt/comments/modernComment_104_FC92A92C.xml" ContentType="application/vnd.ms-powerpoint.comments+xml"/>
  <Override PartName="/ppt/notesSlides/notesSlide3.xml" ContentType="application/vnd.openxmlformats-officedocument.presentationml.notesSlide+xml"/>
  <Override PartName="/ppt/comments/modernComment_102_56F00DC.xml" ContentType="application/vnd.ms-powerpoint.comments+xml"/>
  <Override PartName="/ppt/notesSlides/notesSlide4.xml" ContentType="application/vnd.openxmlformats-officedocument.presentationml.notesSlide+xml"/>
  <Override PartName="/ppt/comments/modernComment_10C_C203B917.xml" ContentType="application/vnd.ms-powerpoint.comments+xml"/>
  <Override PartName="/ppt/notesSlides/notesSlide5.xml" ContentType="application/vnd.openxmlformats-officedocument.presentationml.notesSlide+xml"/>
  <Override PartName="/ppt/comments/modernComment_108_D7539B4.xml" ContentType="application/vnd.ms-powerpoint.comments+xml"/>
  <Override PartName="/ppt/notesSlides/notesSlide6.xml" ContentType="application/vnd.openxmlformats-officedocument.presentationml.notesSlide+xml"/>
  <Override PartName="/ppt/comments/modernComment_10B_5483A227.xml" ContentType="application/vnd.ms-powerpoint.comments+xml"/>
  <Override PartName="/ppt/notesSlides/notesSlide7.xml" ContentType="application/vnd.openxmlformats-officedocument.presentationml.notesSlide+xml"/>
  <Override PartName="/ppt/comments/modernComment_109_B4D35FCC.xml" ContentType="application/vnd.ms-powerpoint.comments+xml"/>
  <Override PartName="/ppt/notesSlides/notesSlide8.xml" ContentType="application/vnd.openxmlformats-officedocument.presentationml.notesSlide+xml"/>
  <Override PartName="/ppt/comments/modernComment_113_62168E7F.xml" ContentType="application/vnd.ms-powerpoint.comments+xml"/>
  <Override PartName="/ppt/notesSlides/notesSlide9.xml" ContentType="application/vnd.openxmlformats-officedocument.presentationml.notesSlide+xml"/>
  <Override PartName="/ppt/comments/modernComment_114_C3FCE778.xml" ContentType="application/vnd.ms-powerpoint.comments+xml"/>
  <Override PartName="/ppt/notesSlides/notesSlide10.xml" ContentType="application/vnd.openxmlformats-officedocument.presentationml.notesSlide+xml"/>
  <Override PartName="/ppt/comments/modernComment_10D_7E69C7A9.xml" ContentType="application/vnd.ms-powerpoint.comments+xml"/>
  <Override PartName="/ppt/notesSlides/notesSlide11.xml" ContentType="application/vnd.openxmlformats-officedocument.presentationml.notesSlide+xml"/>
  <Override PartName="/ppt/comments/modernComment_111_79084CBC.xml" ContentType="application/vnd.ms-powerpoint.comments+xml"/>
  <Override PartName="/ppt/notesSlides/notesSlide12.xml" ContentType="application/vnd.openxmlformats-officedocument.presentationml.notesSlide+xml"/>
  <Override PartName="/ppt/comments/modernComment_106_1299FB20.xml" ContentType="application/vnd.ms-powerpoint.comments+xml"/>
  <Override PartName="/ppt/notesSlides/notesSlide13.xml" ContentType="application/vnd.openxmlformats-officedocument.presentationml.notesSlide+xml"/>
  <Override PartName="/ppt/comments/modernComment_112_5C4DCA62.xml" ContentType="application/vnd.ms-powerpoint.comments+xml"/>
  <Override PartName="/ppt/notesSlides/notesSlide14.xml" ContentType="application/vnd.openxmlformats-officedocument.presentationml.notesSlide+xml"/>
  <Override PartName="/ppt/comments/modernComment_110_ADC236CA.xml" ContentType="application/vnd.ms-powerpoint.comments+xml"/>
  <Override PartName="/ppt/notesSlides/notesSlide15.xml" ContentType="application/vnd.openxmlformats-officedocument.presentationml.notesSlide+xml"/>
  <Override PartName="/ppt/comments/modernComment_10E_6357FB3B.xml" ContentType="application/vnd.ms-powerpoint.comments+xml"/>
  <Override PartName="/ppt/notesSlides/notesSlide16.xml" ContentType="application/vnd.openxmlformats-officedocument.presentationml.notesSlide+xml"/>
  <Override PartName="/ppt/comments/modernComment_10F_64EE9B87.xml" ContentType="application/vnd.ms-powerpoint.comments+xml"/>
  <Override PartName="/ppt/notesSlides/notesSlide17.xml" ContentType="application/vnd.openxmlformats-officedocument.presentationml.notesSlide+xml"/>
  <Override PartName="/ppt/comments/modernComment_117_10B79B75.xml" ContentType="application/vnd.ms-powerpoint.comments+xml"/>
  <Override PartName="/ppt/comments/modernComment_119_FC22C88C.xml" ContentType="application/vnd.ms-powerpoint.comments+xml"/>
  <Override PartName="/ppt/notesSlides/notesSlide18.xml" ContentType="application/vnd.openxmlformats-officedocument.presentationml.notesSlide+xml"/>
  <Override PartName="/ppt/comments/modernComment_10A_15EF92F1.xml" ContentType="application/vnd.ms-powerpoint.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69" r:id="rId11"/>
    <p:sldId id="273" r:id="rId12"/>
    <p:sldId id="262" r:id="rId13"/>
    <p:sldId id="274" r:id="rId14"/>
    <p:sldId id="272" r:id="rId15"/>
    <p:sldId id="270" r:id="rId16"/>
    <p:sldId id="271" r:id="rId17"/>
    <p:sldId id="279" r:id="rId18"/>
    <p:sldId id="28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 id="{23CA9D6E-8E79-3967-438F-EB02D688AF43}" name="Komenda Daniela (komendan)" initials="" userId="S::komendan@students.zhaw.ch::4b19858f-8e60-40c7-9322-176172138bf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54296" autoAdjust="0"/>
  </p:normalViewPr>
  <p:slideViewPr>
    <p:cSldViewPr snapToGrid="0">
      <p:cViewPr varScale="1">
        <p:scale>
          <a:sx n="63" d="100"/>
          <a:sy n="63" d="100"/>
        </p:scale>
        <p:origin x="13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0_3303F62C.xml><?xml version="1.0" encoding="utf-8"?>
<p188:cmLst xmlns:a="http://schemas.openxmlformats.org/drawingml/2006/main" xmlns:r="http://schemas.openxmlformats.org/officeDocument/2006/relationships" xmlns:p188="http://schemas.microsoft.com/office/powerpoint/2018/8/main">
  <p188:cm id="{7193B3CC-45F7-E74B-AE4B-41F5B37B5382}" authorId="{23CA9D6E-8E79-3967-438F-EB02D688AF43}" created="2024-05-29T19:04:02.456">
    <pc:sldMkLst xmlns:pc="http://schemas.microsoft.com/office/powerpoint/2013/main/command">
      <pc:docMk/>
      <pc:sldMk cId="855897644" sldId="256"/>
    </pc:sldMkLst>
    <p188:txBody>
      <a:bodyPr/>
      <a:lstStyle/>
      <a:p>
        <a:r>
          <a:rPr lang="de-CH"/>
          <a:t>Noémie</a:t>
        </a:r>
      </a:p>
    </p188:txBody>
  </p188:cm>
</p188:cmLst>
</file>

<file path=ppt/comments/modernComment_102_56F00DC.xml><?xml version="1.0" encoding="utf-8"?>
<p188:cmLst xmlns:a="http://schemas.openxmlformats.org/drawingml/2006/main" xmlns:r="http://schemas.openxmlformats.org/officeDocument/2006/relationships" xmlns:p188="http://schemas.microsoft.com/office/powerpoint/2018/8/main">
  <p188:cm id="{0C2A5191-6C6E-924C-B99B-F6DE2F3979B4}" authorId="{23CA9D6E-8E79-3967-438F-EB02D688AF43}" created="2024-05-29T19:04:21.028">
    <pc:sldMkLst xmlns:pc="http://schemas.microsoft.com/office/powerpoint/2013/main/command">
      <pc:docMk/>
      <pc:sldMk cId="91160796" sldId="258"/>
    </pc:sldMkLst>
    <p188:txBody>
      <a:bodyPr/>
      <a:lstStyle/>
      <a:p>
        <a:r>
          <a:rPr lang="de-CH"/>
          <a:t>Noémie</a:t>
        </a:r>
      </a:p>
    </p188:txBody>
  </p188:cm>
</p188:cmLst>
</file>

<file path=ppt/comments/modernComment_104_FC92A92C.xml><?xml version="1.0" encoding="utf-8"?>
<p188:cmLst xmlns:a="http://schemas.openxmlformats.org/drawingml/2006/main" xmlns:r="http://schemas.openxmlformats.org/officeDocument/2006/relationships" xmlns:p188="http://schemas.microsoft.com/office/powerpoint/2018/8/main">
  <p188:cm id="{B3768172-4CCD-B848-B7CD-2D3C522F0356}" authorId="{23CA9D6E-8E79-3967-438F-EB02D688AF43}" created="2024-05-29T19:04:09.204">
    <pc:sldMkLst xmlns:pc="http://schemas.microsoft.com/office/powerpoint/2013/main/command">
      <pc:docMk/>
      <pc:sldMk cId="4237469996" sldId="260"/>
    </pc:sldMkLst>
    <p188:txBody>
      <a:bodyPr/>
      <a:lstStyle/>
      <a:p>
        <a:r>
          <a:rPr lang="de-CH"/>
          <a:t>Noémie</a:t>
        </a:r>
      </a:p>
    </p188:txBody>
  </p188:cm>
</p188:cmLst>
</file>

<file path=ppt/comments/modernComment_106_1299FB20.xml><?xml version="1.0" encoding="utf-8"?>
<p188:cmLst xmlns:a="http://schemas.openxmlformats.org/drawingml/2006/main" xmlns:r="http://schemas.openxmlformats.org/officeDocument/2006/relationships" xmlns:p188="http://schemas.microsoft.com/office/powerpoint/2018/8/main">
  <p188:cm id="{F032705B-FA30-334B-A9BC-CB9D7795F433}" authorId="{23CA9D6E-8E79-3967-438F-EB02D688AF43}" created="2024-05-29T19:05:54.852">
    <pc:sldMkLst xmlns:pc="http://schemas.microsoft.com/office/powerpoint/2013/main/command">
      <pc:docMk/>
      <pc:sldMk cId="312081184" sldId="262"/>
    </pc:sldMkLst>
    <p188:txBody>
      <a:bodyPr/>
      <a:lstStyle/>
      <a:p>
        <a:r>
          <a:rPr lang="de-CH"/>
          <a:t>Daniela</a:t>
        </a:r>
      </a:p>
    </p188:txBody>
  </p188:cm>
</p188:cmLst>
</file>

<file path=ppt/comments/modernComment_108_D7539B4.xml><?xml version="1.0" encoding="utf-8"?>
<p188:cmLst xmlns:a="http://schemas.openxmlformats.org/drawingml/2006/main" xmlns:r="http://schemas.openxmlformats.org/officeDocument/2006/relationships" xmlns:p188="http://schemas.microsoft.com/office/powerpoint/2018/8/main">
  <p188:cm id="{59C58B48-ACC7-8148-B39A-E609C9C8EE60}" authorId="{23CA9D6E-8E79-3967-438F-EB02D688AF43}" created="2024-05-29T19:04:42.185">
    <pc:sldMkLst xmlns:pc="http://schemas.microsoft.com/office/powerpoint/2013/main/command">
      <pc:docMk/>
      <pc:sldMk cId="225786292" sldId="264"/>
    </pc:sldMkLst>
    <p188:txBody>
      <a:bodyPr/>
      <a:lstStyle/>
      <a:p>
        <a:r>
          <a:rPr lang="de-CH"/>
          <a:t>Livio</a:t>
        </a:r>
      </a:p>
    </p188:txBody>
  </p188:cm>
</p188:cmLst>
</file>

<file path=ppt/comments/modernComment_109_B4D35FCC.xml><?xml version="1.0" encoding="utf-8"?>
<p188:cmLst xmlns:a="http://schemas.openxmlformats.org/drawingml/2006/main" xmlns:r="http://schemas.openxmlformats.org/officeDocument/2006/relationships" xmlns:p188="http://schemas.microsoft.com/office/powerpoint/2018/8/main">
  <p188:cm id="{483CED4F-8642-E043-9AC6-967A91B56A2D}" authorId="{23CA9D6E-8E79-3967-438F-EB02D688AF43}" created="2024-05-29T19:05:08.203">
    <pc:sldMkLst xmlns:pc="http://schemas.microsoft.com/office/powerpoint/2013/main/command">
      <pc:docMk/>
      <pc:sldMk cId="3033751500" sldId="265"/>
    </pc:sldMkLst>
    <p188:txBody>
      <a:bodyPr/>
      <a:lstStyle/>
      <a:p>
        <a:r>
          <a:rPr lang="de-CH"/>
          <a:t>Livio</a:t>
        </a:r>
      </a:p>
    </p188:txBody>
  </p188:cm>
</p188:cmLst>
</file>

<file path=ppt/comments/modernComment_10A_15EF92F1.xml><?xml version="1.0" encoding="utf-8"?>
<p188:cmLst xmlns:a="http://schemas.openxmlformats.org/drawingml/2006/main" xmlns:r="http://schemas.openxmlformats.org/officeDocument/2006/relationships" xmlns:p188="http://schemas.microsoft.com/office/powerpoint/2018/8/main">
  <p188:cm id="{803C180E-85ED-C747-9AAF-AEFF692DA37E}" authorId="{23CA9D6E-8E79-3967-438F-EB02D688AF43}" created="2024-05-29T19:06:38.754">
    <pc:sldMkLst xmlns:pc="http://schemas.microsoft.com/office/powerpoint/2013/main/command">
      <pc:docMk/>
      <pc:sldMk cId="368022257" sldId="266"/>
    </pc:sldMkLst>
    <p188:txBody>
      <a:bodyPr/>
      <a:lstStyle/>
      <a:p>
        <a:r>
          <a:rPr lang="de-CH"/>
          <a:t>Noémie</a:t>
        </a:r>
      </a:p>
    </p188:txBody>
  </p188:cm>
</p188:cmLst>
</file>

<file path=ppt/comments/modernComment_10B_5483A227.xml><?xml version="1.0" encoding="utf-8"?>
<p188:cmLst xmlns:a="http://schemas.openxmlformats.org/drawingml/2006/main" xmlns:r="http://schemas.openxmlformats.org/officeDocument/2006/relationships" xmlns:p188="http://schemas.microsoft.com/office/powerpoint/2018/8/main">
  <p188:cm id="{AD3A0E3F-C265-D445-8455-026E95DE5B73}" authorId="{23CA9D6E-8E79-3967-438F-EB02D688AF43}" created="2024-05-29T19:04:52.487">
    <pc:sldMkLst xmlns:pc="http://schemas.microsoft.com/office/powerpoint/2013/main/command">
      <pc:docMk/>
      <pc:sldMk cId="1417912871" sldId="267"/>
    </pc:sldMkLst>
    <p188:txBody>
      <a:bodyPr/>
      <a:lstStyle/>
      <a:p>
        <a:r>
          <a:rPr lang="de-CH"/>
          <a:t>Livio</a:t>
        </a:r>
      </a:p>
    </p188:txBody>
  </p188:cm>
</p188:cmLst>
</file>

<file path=ppt/comments/modernComment_10C_C203B917.xml><?xml version="1.0" encoding="utf-8"?>
<p188:cmLst xmlns:a="http://schemas.openxmlformats.org/drawingml/2006/main" xmlns:r="http://schemas.openxmlformats.org/officeDocument/2006/relationships" xmlns:p188="http://schemas.microsoft.com/office/powerpoint/2018/8/main">
  <p188:cm id="{0D8EB1D1-D5A1-4045-95A6-C31EEB087338}" authorId="{23CA9D6E-8E79-3967-438F-EB02D688AF43}" created="2024-05-29T19:04:27.959">
    <pc:sldMkLst xmlns:pc="http://schemas.microsoft.com/office/powerpoint/2013/main/command">
      <pc:docMk/>
      <pc:sldMk cId="3255023895" sldId="268"/>
    </pc:sldMkLst>
    <p188:txBody>
      <a:bodyPr/>
      <a:lstStyle/>
      <a:p>
        <a:r>
          <a:rPr lang="de-CH"/>
          <a:t>Noémie</a:t>
        </a:r>
      </a:p>
    </p188:txBody>
  </p188:cm>
</p188:cmLst>
</file>

<file path=ppt/comments/modernComment_10D_7E69C7A9.xml><?xml version="1.0" encoding="utf-8"?>
<p188:cmLst xmlns:a="http://schemas.openxmlformats.org/drawingml/2006/main" xmlns:r="http://schemas.openxmlformats.org/officeDocument/2006/relationships" xmlns:p188="http://schemas.microsoft.com/office/powerpoint/2018/8/main">
  <p188:cm id="{48D06129-3813-0F48-8718-11167DD52217}" authorId="{23CA9D6E-8E79-3967-438F-EB02D688AF43}" created="2024-05-29T19:05:40.360">
    <pc:sldMkLst xmlns:pc="http://schemas.microsoft.com/office/powerpoint/2013/main/command">
      <pc:docMk/>
      <pc:sldMk cId="2120861609" sldId="269"/>
    </pc:sldMkLst>
    <p188:txBody>
      <a:bodyPr/>
      <a:lstStyle/>
      <a:p>
        <a:r>
          <a:rPr lang="de-CH"/>
          <a:t>Daniela</a:t>
        </a:r>
      </a:p>
    </p188:txBody>
  </p188:cm>
</p188:cmLst>
</file>

<file path=ppt/comments/modernComment_10E_6357FB3B.xml><?xml version="1.0" encoding="utf-8"?>
<p188:cmLst xmlns:a="http://schemas.openxmlformats.org/drawingml/2006/main" xmlns:r="http://schemas.openxmlformats.org/officeDocument/2006/relationships" xmlns:p188="http://schemas.microsoft.com/office/powerpoint/2018/8/main">
  <p188:cm id="{4F306419-965D-9343-8A18-10D8D19A9FDC}" authorId="{23CA9D6E-8E79-3967-438F-EB02D688AF43}" created="2024-05-29T19:06:12.162">
    <pc:sldMkLst xmlns:pc="http://schemas.microsoft.com/office/powerpoint/2013/main/command">
      <pc:docMk/>
      <pc:sldMk cId="1666710331" sldId="270"/>
    </pc:sldMkLst>
    <p188:txBody>
      <a:bodyPr/>
      <a:lstStyle/>
      <a:p>
        <a:r>
          <a:rPr lang="de-CH"/>
          <a:t>Daniela</a:t>
        </a:r>
      </a:p>
    </p188:txBody>
  </p188:cm>
</p188:cmLst>
</file>

<file path=ppt/comments/modernComment_10F_64EE9B87.xml><?xml version="1.0" encoding="utf-8"?>
<p188:cmLst xmlns:a="http://schemas.openxmlformats.org/drawingml/2006/main" xmlns:r="http://schemas.openxmlformats.org/officeDocument/2006/relationships" xmlns:p188="http://schemas.microsoft.com/office/powerpoint/2018/8/main">
  <p188:cm id="{22C59004-2A78-074A-ACFF-76CDD78B3B76}" authorId="{23CA9D6E-8E79-3967-438F-EB02D688AF43}" created="2024-05-29T19:06:18.037">
    <pc:sldMkLst xmlns:pc="http://schemas.microsoft.com/office/powerpoint/2013/main/command">
      <pc:docMk/>
      <pc:sldMk cId="1693358983" sldId="271"/>
    </pc:sldMkLst>
    <p188:txBody>
      <a:bodyPr/>
      <a:lstStyle/>
      <a:p>
        <a:r>
          <a:rPr lang="de-CH"/>
          <a:t>Daniela</a:t>
        </a:r>
      </a:p>
    </p188:txBody>
  </p188:cm>
</p188:cmLst>
</file>

<file path=ppt/comments/modernComment_110_ADC236CA.xml><?xml version="1.0" encoding="utf-8"?>
<p188:cmLst xmlns:a="http://schemas.openxmlformats.org/drawingml/2006/main" xmlns:r="http://schemas.openxmlformats.org/officeDocument/2006/relationships" xmlns:p188="http://schemas.microsoft.com/office/powerpoint/2018/8/main">
  <p188:cm id="{BC25A5BC-04BA-9240-8F58-C6E753CC0644}" authorId="{23CA9D6E-8E79-3967-438F-EB02D688AF43}" created="2024-05-29T19:06:06.061">
    <pc:sldMkLst xmlns:pc="http://schemas.microsoft.com/office/powerpoint/2013/main/command">
      <pc:docMk/>
      <pc:sldMk cId="2915186378" sldId="272"/>
    </pc:sldMkLst>
    <p188:txBody>
      <a:bodyPr/>
      <a:lstStyle/>
      <a:p>
        <a:r>
          <a:rPr lang="de-CH"/>
          <a:t>Daniela</a:t>
        </a:r>
      </a:p>
    </p188:txBody>
  </p188:cm>
</p188:cmLst>
</file>

<file path=ppt/comments/modernComment_111_79084CBC.xml><?xml version="1.0" encoding="utf-8"?>
<p188:cmLst xmlns:a="http://schemas.openxmlformats.org/drawingml/2006/main" xmlns:r="http://schemas.openxmlformats.org/officeDocument/2006/relationships" xmlns:p188="http://schemas.microsoft.com/office/powerpoint/2018/8/main">
  <p188:cm id="{C6E0F555-A25A-CE42-B077-573BFD599C4E}" authorId="{23CA9D6E-8E79-3967-438F-EB02D688AF43}" created="2024-05-29T19:05:47.320">
    <pc:sldMkLst xmlns:pc="http://schemas.microsoft.com/office/powerpoint/2013/main/command">
      <pc:docMk/>
      <pc:sldMk cId="2030587068" sldId="273"/>
    </pc:sldMkLst>
    <p188:txBody>
      <a:bodyPr/>
      <a:lstStyle/>
      <a:p>
        <a:r>
          <a:rPr lang="de-CH"/>
          <a:t>Daniela</a:t>
        </a:r>
      </a:p>
    </p188:txBody>
  </p188:cm>
</p188:cmLst>
</file>

<file path=ppt/comments/modernComment_112_5C4DCA62.xml><?xml version="1.0" encoding="utf-8"?>
<p188:cmLst xmlns:a="http://schemas.openxmlformats.org/drawingml/2006/main" xmlns:r="http://schemas.openxmlformats.org/officeDocument/2006/relationships" xmlns:p188="http://schemas.microsoft.com/office/powerpoint/2018/8/main">
  <p188:cm id="{99DA63F0-8189-884F-B3CB-1C8159BB0E91}" authorId="{23CA9D6E-8E79-3967-438F-EB02D688AF43}" created="2024-05-29T19:06:00.549">
    <pc:sldMkLst xmlns:pc="http://schemas.microsoft.com/office/powerpoint/2013/main/command">
      <pc:docMk/>
      <pc:sldMk cId="1548601954" sldId="274"/>
    </pc:sldMkLst>
    <p188:txBody>
      <a:bodyPr/>
      <a:lstStyle/>
      <a:p>
        <a:r>
          <a:rPr lang="de-CH"/>
          <a:t>Daniela</a:t>
        </a:r>
      </a:p>
    </p188:txBody>
  </p188:cm>
</p188:cmLst>
</file>

<file path=ppt/comments/modernComment_113_62168E7F.xml><?xml version="1.0" encoding="utf-8"?>
<p188:cmLst xmlns:a="http://schemas.openxmlformats.org/drawingml/2006/main" xmlns:r="http://schemas.openxmlformats.org/officeDocument/2006/relationships" xmlns:p188="http://schemas.microsoft.com/office/powerpoint/2018/8/main">
  <p188:cm id="{F61AC87E-D3B1-D841-9013-38485D34ED68}" authorId="{23CA9D6E-8E79-3967-438F-EB02D688AF43}" created="2024-05-29T19:05:15.390">
    <pc:sldMkLst xmlns:pc="http://schemas.microsoft.com/office/powerpoint/2013/main/command">
      <pc:docMk/>
      <pc:sldMk cId="1645645439" sldId="275"/>
    </pc:sldMkLst>
    <p188:txBody>
      <a:bodyPr/>
      <a:lstStyle/>
      <a:p>
        <a:r>
          <a:rPr lang="de-CH"/>
          <a:t>Livio</a:t>
        </a:r>
      </a:p>
    </p188:txBody>
  </p188:cm>
</p188:cmLst>
</file>

<file path=ppt/comments/modernComment_114_C3FCE778.xml><?xml version="1.0" encoding="utf-8"?>
<p188:cmLst xmlns:a="http://schemas.openxmlformats.org/drawingml/2006/main" xmlns:r="http://schemas.openxmlformats.org/officeDocument/2006/relationships" xmlns:p188="http://schemas.microsoft.com/office/powerpoint/2018/8/main">
  <p188:cm id="{63985758-DCC6-6E46-8217-F95E2C9A106F}" authorId="{23CA9D6E-8E79-3967-438F-EB02D688AF43}" created="2024-05-29T19:05:22.373">
    <pc:sldMkLst xmlns:pc="http://schemas.microsoft.com/office/powerpoint/2013/main/command">
      <pc:docMk/>
      <pc:sldMk cId="3288131448" sldId="276"/>
    </pc:sldMkLst>
    <p188:txBody>
      <a:bodyPr/>
      <a:lstStyle/>
      <a:p>
        <a:r>
          <a:rPr lang="de-CH"/>
          <a:t>Livio</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 id="{67A52270-A666-FC4E-BC06-3972C799438E}" authorId="{23CA9D6E-8E79-3967-438F-EB02D688AF43}" created="2024-05-29T19:06:26.688">
    <pc:sldMkLst xmlns:pc="http://schemas.microsoft.com/office/powerpoint/2013/main/command">
      <pc:docMk/>
      <pc:sldMk cId="280468341" sldId="279"/>
    </pc:sldMkLst>
    <p188:txBody>
      <a:bodyPr/>
      <a:lstStyle/>
      <a:p>
        <a:r>
          <a:rPr lang="de-CH"/>
          <a:t>Noémie</a:t>
        </a:r>
      </a:p>
    </p188:txBody>
  </p188:cm>
</p188:cmLst>
</file>

<file path=ppt/comments/modernComment_119_FC22C88C.xml><?xml version="1.0" encoding="utf-8"?>
<p188:cmLst xmlns:a="http://schemas.openxmlformats.org/drawingml/2006/main" xmlns:r="http://schemas.openxmlformats.org/officeDocument/2006/relationships" xmlns:p188="http://schemas.microsoft.com/office/powerpoint/2018/8/main">
  <p188:cm id="{75B93B1E-87A8-CC4C-930C-8CB6339BC909}" authorId="{23CA9D6E-8E79-3967-438F-EB02D688AF43}" created="2024-05-29T19:06:32.231">
    <pc:sldMkLst xmlns:pc="http://schemas.microsoft.com/office/powerpoint/2013/main/command">
      <pc:docMk/>
      <pc:sldMk cId="4230137996" sldId="281"/>
    </pc:sldMkLst>
    <p188:txBody>
      <a:bodyPr/>
      <a:lstStyle/>
      <a:p>
        <a:r>
          <a:rPr lang="de-CH"/>
          <a:t>Noémie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30.05.24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‹Nr.›</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10</a:t>
            </a:fld>
            <a:endParaRPr lang="de-CH"/>
          </a:p>
        </p:txBody>
      </p:sp>
    </p:spTree>
    <p:extLst>
      <p:ext uri="{BB962C8B-B14F-4D97-AF65-F5344CB8AC3E}">
        <p14:creationId xmlns:p14="http://schemas.microsoft.com/office/powerpoint/2010/main" val="422858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Anschliessend haben wir 10 PCBs bei PCB-Way in China bestellt.</a:t>
            </a:r>
          </a:p>
          <a:p>
            <a:endParaRPr lang="de-CH" dirty="0"/>
          </a:p>
          <a:p>
            <a:r>
              <a:rPr lang="de-CH" dirty="0"/>
              <a:t>&lt;klick&gt;</a:t>
            </a:r>
          </a:p>
          <a:p>
            <a:r>
              <a:rPr lang="de-CH" dirty="0"/>
              <a:t>Die Elektronik-Komponenten haben wir bei </a:t>
            </a:r>
            <a:r>
              <a:rPr lang="de-CH" dirty="0" err="1"/>
              <a:t>DigiKey</a:t>
            </a:r>
            <a:r>
              <a:rPr lang="de-CH" dirty="0"/>
              <a:t> bestellt.</a:t>
            </a:r>
          </a:p>
          <a:p>
            <a:endParaRPr lang="de-CH" dirty="0"/>
          </a:p>
          <a:p>
            <a:r>
              <a:rPr lang="de-CH" dirty="0"/>
              <a:t>&lt;klick&gt;</a:t>
            </a:r>
          </a:p>
          <a:p>
            <a:r>
              <a:rPr lang="de-CH" dirty="0"/>
              <a:t>Und anschliessend auf die Boards gelötet.</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33172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hätte man den Lidar-Sensor für die Raum-Erfassung nutzen können, damit der </a:t>
            </a:r>
            <a:r>
              <a:rPr lang="de-CH" dirty="0" err="1"/>
              <a:t>PiCar</a:t>
            </a:r>
            <a:r>
              <a:rPr lang="de-CH" dirty="0"/>
              <a:t> gezielter den Raum erkundet.</a:t>
            </a:r>
          </a:p>
          <a:p>
            <a:endParaRPr lang="de-CH" dirty="0"/>
          </a:p>
          <a:p>
            <a:r>
              <a:rPr lang="de-CH" dirty="0"/>
              <a:t>&lt;klick&gt;</a:t>
            </a:r>
          </a:p>
          <a:p>
            <a:r>
              <a:rPr lang="de-CH" dirty="0"/>
              <a:t>Ausserdem wäre es cool gewesen, wenn der </a:t>
            </a:r>
            <a:r>
              <a:rPr lang="de-CH" dirty="0" err="1"/>
              <a:t>PiCar</a:t>
            </a:r>
            <a:r>
              <a:rPr lang="de-CH" dirty="0"/>
              <a:t> bei einer auffälligen Gas-Konzentration, versucht hätte, herauszufinden, woher das Gas kommt und sich dann immer näher zum Gas-Leck bewegt hätte.</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a:p>
            <a:endParaRPr lang="de-CH" dirty="0"/>
          </a:p>
          <a:p>
            <a:endParaRPr lang="de-CH" dirty="0"/>
          </a:p>
          <a:p>
            <a:endParaRPr lang="de-CH" dirty="0"/>
          </a:p>
          <a:p>
            <a:endParaRPr lang="de-CH" dirty="0"/>
          </a:p>
          <a:p>
            <a:endParaRPr lang="de-CH" dirty="0"/>
          </a:p>
          <a:p>
            <a:endParaRPr lang="de-CH" dirty="0"/>
          </a:p>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a:t>
            </a:r>
            <a:r>
              <a:rPr lang="de-CH" dirty="0" err="1"/>
              <a:t>Whatsapp</a:t>
            </a:r>
            <a:r>
              <a:rPr lang="de-CH" dirty="0"/>
              <a:t>-Nachricht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a:t>
            </a:r>
          </a:p>
          <a:p>
            <a:endParaRPr lang="de-CH" dirty="0"/>
          </a:p>
          <a:p>
            <a:r>
              <a:rPr lang="de-CH" dirty="0"/>
              <a:t>&lt;klick&gt;</a:t>
            </a:r>
          </a:p>
          <a:p>
            <a:r>
              <a:rPr lang="de-CH" dirty="0"/>
              <a:t>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Prototypisieren mit Notebooks, nachher umschrieben zur Python-Library.</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Python Scripts werden mit </a:t>
            </a:r>
            <a:r>
              <a:rPr lang="de-CH" dirty="0" err="1"/>
              <a:t>Systemd</a:t>
            </a:r>
            <a:r>
              <a:rPr lang="de-CH" dirty="0"/>
              <a:t> Service auf Raspberry Pi gestartet und der die Software mit Sensor-Messung &amp; </a:t>
            </a:r>
            <a:r>
              <a:rPr lang="de-CH" dirty="0" err="1"/>
              <a:t>PiCar</a:t>
            </a:r>
            <a:r>
              <a:rPr lang="de-CH" dirty="0"/>
              <a:t>-Steuerung automatisch laufen lässt.</a:t>
            </a:r>
          </a:p>
        </p:txBody>
      </p:sp>
      <p:sp>
        <p:nvSpPr>
          <p:cNvPr id="4" name="Slide Number Placeholder 3"/>
          <p:cNvSpPr>
            <a:spLocks noGrp="1"/>
          </p:cNvSpPr>
          <p:nvPr>
            <p:ph type="sldNum" sz="quarter" idx="5"/>
          </p:nvPr>
        </p:nvSpPr>
        <p:spPr/>
        <p:txBody>
          <a:bodyPr/>
          <a:lstStyle/>
          <a:p>
            <a:fld id="{9D927389-6DBD-AB4D-AB7F-FF6690743D12}" type="slidenum">
              <a:rPr lang="de-CH" smtClean="0"/>
              <a:t>6</a:t>
            </a:fld>
            <a:endParaRPr lang="de-CH"/>
          </a:p>
        </p:txBody>
      </p:sp>
    </p:spTree>
    <p:extLst>
      <p:ext uri="{BB962C8B-B14F-4D97-AF65-F5344CB8AC3E}">
        <p14:creationId xmlns:p14="http://schemas.microsoft.com/office/powerpoint/2010/main" val="1415829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bei den Sensoren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festgelegt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5/30/24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5/30/24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‹Nr.›</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3303F62C.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7E69C7A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79084CBC.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6_1299FB2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2_5C4DCA6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ADC236CA.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6357FB3B.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microsoft.com/office/2018/10/relationships/comments" Target="../comments/modernComment_10F_64EE9B87.xml"/><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17_10B79B7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9_FC22C88C.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microsoft.com/office/2018/10/relationships/comments" Target="../comments/modernComment_10A_15EF92F1.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4_FC92A92C.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02_56F00DC.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C_C203B917.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D7539B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B_5483A22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B4D35FCC.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3_62168E7F.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4_C3FCE77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5"/>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5"/>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Grafik 5">
            <a:extLst>
              <a:ext uri="{FF2B5EF4-FFF2-40B4-BE49-F238E27FC236}">
                <a16:creationId xmlns:a16="http://schemas.microsoft.com/office/drawing/2014/main" id="{C8E95145-5596-1A7E-99C0-3E7B41551A20}"/>
              </a:ext>
            </a:extLst>
          </p:cNvPr>
          <p:cNvPicPr>
            <a:picLocks noChangeAspect="1"/>
          </p:cNvPicPr>
          <p:nvPr/>
        </p:nvPicPr>
        <p:blipFill>
          <a:blip r:embed="rId4"/>
          <a:stretch>
            <a:fillRect/>
          </a:stretch>
        </p:blipFill>
        <p:spPr>
          <a:xfrm>
            <a:off x="1791497" y="1620838"/>
            <a:ext cx="8680445" cy="4798403"/>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Raum-Erfassung mit Lidar und </a:t>
            </a:r>
            <a:r>
              <a:rPr lang="de-CH" dirty="0" err="1"/>
              <a:t>PiCar</a:t>
            </a:r>
            <a:r>
              <a:rPr lang="de-CH" dirty="0"/>
              <a:t>-Kamera</a:t>
            </a:r>
          </a:p>
          <a:p>
            <a:pPr marL="0" indent="0">
              <a:buNone/>
            </a:pPr>
            <a:endParaRPr lang="de-CH" dirty="0"/>
          </a:p>
          <a:p>
            <a:r>
              <a:rPr lang="de-CH" dirty="0"/>
              <a:t>Finden des Gas-Lecks</a:t>
            </a:r>
          </a:p>
          <a:p>
            <a:endParaRPr lang="de-CH" dirty="0"/>
          </a:p>
          <a:p>
            <a:r>
              <a:rPr lang="de-CH" dirty="0" err="1"/>
              <a:t>LEnergie</a:t>
            </a:r>
            <a:r>
              <a:rPr lang="de-CH" dirty="0"/>
              <a:t>-Management des Fahrzeugs</a:t>
            </a:r>
          </a:p>
          <a:p>
            <a:endParaRPr lang="de-CH" dirty="0"/>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Elektronik</a:t>
            </a:r>
          </a:p>
          <a:p>
            <a:pPr lvl="1"/>
            <a:r>
              <a:rPr lang="de-CH" dirty="0"/>
              <a:t>Dashboard</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5"/>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Grafik 6" descr="Ein Bild, das Text, Screenshot, Diagramm, Plan enthält.&#10;&#10;Automatisch generierte Beschreibung">
            <a:extLst>
              <a:ext uri="{FF2B5EF4-FFF2-40B4-BE49-F238E27FC236}">
                <a16:creationId xmlns:a16="http://schemas.microsoft.com/office/drawing/2014/main" id="{B9C62BA0-6722-BCD1-9B95-0B60DE287A1A}"/>
              </a:ext>
            </a:extLst>
          </p:cNvPr>
          <p:cNvPicPr>
            <a:picLocks noChangeAspect="1"/>
          </p:cNvPicPr>
          <p:nvPr/>
        </p:nvPicPr>
        <p:blipFill>
          <a:blip r:embed="rId5"/>
          <a:stretch>
            <a:fillRect/>
          </a:stretch>
        </p:blipFill>
        <p:spPr>
          <a:xfrm>
            <a:off x="2169445" y="2035175"/>
            <a:ext cx="7849931" cy="3516313"/>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2303</Words>
  <Application>Microsoft Macintosh PowerPoint</Application>
  <PresentationFormat>Breitbild</PresentationFormat>
  <Paragraphs>302</Paragraphs>
  <Slides>21</Slides>
  <Notes>20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Elektronik – Breadboard-Prototyping</vt:lpstr>
      <vt:lpstr>Elektronik – Platinen-Design</vt:lpstr>
      <vt:lpstr>Elektronik – Platinen-Design mit KiCAD</vt:lpstr>
      <vt:lpstr>Elektronik – Platinen-Design</vt:lpstr>
      <vt:lpstr>PowerPoint-Präsentation</vt:lpstr>
      <vt:lpstr>Elektronik – Produktion durch PCB-Way</vt:lpstr>
      <vt:lpstr>Elektronik – Löten</vt:lpstr>
      <vt:lpstr>Dashboard mit Node Red</vt:lpstr>
      <vt:lpstr>Node ReD FLOW</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Bürgisser Livio (buergli1)</cp:lastModifiedBy>
  <cp:revision>113</cp:revision>
  <dcterms:created xsi:type="dcterms:W3CDTF">2024-02-24T09:02:33Z</dcterms:created>
  <dcterms:modified xsi:type="dcterms:W3CDTF">2024-05-30T18:13:13Z</dcterms:modified>
</cp:coreProperties>
</file>