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notesSlides/notesSlide18.xml" ContentType="application/vnd.openxmlformats-officedocument.presentationml.notesSlide+xml"/>
  <Override PartName="/ppt/comments/modernComment_119_FC22C88C.xml" ContentType="application/vnd.ms-powerpoint.comments+xml"/>
  <Override PartName="/ppt/notesSlides/notesSlide19.xml" ContentType="application/vnd.openxmlformats-officedocument.presentationml.notesSlide+xml"/>
  <Override PartName="/ppt/comments/modernComment_10A_15EF92F1.xml" ContentType="application/vnd.ms-powerpoint.comments+xml"/>
  <Override PartName="/ppt/notesSlides/notesSlide20.xml" ContentType="application/vnd.openxmlformats-officedocument.presentationml.notesSlide+xml"/>
  <Override PartName="/ppt/comments/modernComment_115_AF53CC50.xml" ContentType="application/vnd.ms-powerpoint.comment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97"/>
    <p:restoredTop sz="60211" autoAdjust="0"/>
  </p:normalViewPr>
  <p:slideViewPr>
    <p:cSldViewPr snapToGrid="0">
      <p:cViewPr>
        <p:scale>
          <a:sx n="62" d="100"/>
          <a:sy n="62" d="100"/>
        </p:scale>
        <p:origin x="207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01.06.24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IoT Projekt Präsentation.</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Hier</a:t>
            </a:r>
            <a:r>
              <a:rPr lang="en-GB" dirty="0"/>
              <a:t> flow für dashboard </a:t>
            </a:r>
            <a:r>
              <a:rPr lang="en-GB" dirty="0" err="1"/>
              <a:t>gerade</a:t>
            </a:r>
            <a:r>
              <a:rPr lang="en-GB" dirty="0"/>
              <a:t> </a:t>
            </a:r>
            <a:r>
              <a:rPr lang="en-GB" dirty="0" err="1"/>
              <a:t>verbunden</a:t>
            </a:r>
            <a:r>
              <a:rPr lang="en-GB" dirty="0"/>
              <a:t> </a:t>
            </a:r>
            <a:r>
              <a:rPr lang="en-GB" dirty="0" err="1"/>
              <a:t>mit</a:t>
            </a:r>
            <a:r>
              <a:rPr lang="en-GB" dirty="0"/>
              <a:t> </a:t>
            </a:r>
            <a:r>
              <a:rPr lang="en-GB" dirty="0" err="1"/>
              <a:t>einem</a:t>
            </a:r>
            <a:r>
              <a:rPr lang="en-GB" dirty="0"/>
              <a:t> mail, welches </a:t>
            </a:r>
            <a:r>
              <a:rPr lang="en-GB" dirty="0" err="1"/>
              <a:t>bei</a:t>
            </a:r>
            <a:r>
              <a:rPr lang="en-GB" dirty="0"/>
              <a:t> </a:t>
            </a:r>
            <a:r>
              <a:rPr lang="en-GB" dirty="0" err="1"/>
              <a:t>gefahr</a:t>
            </a:r>
            <a:r>
              <a:rPr lang="en-GB" dirty="0"/>
              <a:t> </a:t>
            </a:r>
            <a:r>
              <a:rPr lang="en-GB" dirty="0" err="1"/>
              <a:t>versendet</a:t>
            </a:r>
            <a:r>
              <a:rPr lang="en-GB" dirty="0"/>
              <a:t> </a:t>
            </a:r>
            <a:r>
              <a:rPr lang="en-GB" dirty="0" err="1"/>
              <a:t>wird</a:t>
            </a:r>
            <a:r>
              <a:rPr lang="en-GB" dirty="0"/>
              <a:t>.</a:t>
            </a:r>
            <a:endParaRPr lang="LID4096" dirty="0"/>
          </a:p>
        </p:txBody>
      </p:sp>
      <p:sp>
        <p:nvSpPr>
          <p:cNvPr id="4" name="Foliennummernplatzhalt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42508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Vorgehen in Bezug auf die Elektronik vorstellen. Nicht zuletzt präsentieren wir unser Dashboard..</a:t>
            </a:r>
          </a:p>
          <a:p>
            <a:endParaRPr lang="de-CH" dirty="0"/>
          </a:p>
          <a:p>
            <a:r>
              <a:rPr lang="de-CH" dirty="0"/>
              <a:t>&lt;klick&gt;</a:t>
            </a:r>
          </a:p>
          <a:p>
            <a:r>
              <a:rPr lang="de-CH" dirty="0"/>
              <a:t>Abschliessend werden wir noch einige weiterführende Ideen vorstellen, die leider nicht in </a:t>
            </a:r>
            <a:r>
              <a:rPr lang="de-CH" dirty="0" err="1"/>
              <a:t>scope</a:t>
            </a:r>
            <a:r>
              <a:rPr lang="de-CH" dirty="0"/>
              <a:t> für </a:t>
            </a:r>
            <a:r>
              <a:rPr lang="de-CH"/>
              <a:t>dieses Projekt </a:t>
            </a:r>
            <a:r>
              <a:rPr lang="de-CH" dirty="0"/>
              <a:t>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Mail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Dies ist nötig, damit die unterschiedlichen States in unserer Software funktionieren.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endParaRPr lang="de-CH" dirty="0"/>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6/1/24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6/1/24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6/1/24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6/1/24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6/1/24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6/1/24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6/1/24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9_FC22C88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684262"/>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5"/>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a:t>Energie-Management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a:t>Mail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1"/>
            <a:r>
              <a:rPr lang="de-CH" dirty="0"/>
              <a:t>State-Verwaltung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2318</Words>
  <Application>Microsoft Macintosh PowerPoint</Application>
  <PresentationFormat>Breitbild</PresentationFormat>
  <Paragraphs>305</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Bürgisser Livio (buergli1)</cp:lastModifiedBy>
  <cp:revision>125</cp:revision>
  <dcterms:created xsi:type="dcterms:W3CDTF">2024-02-24T09:02:33Z</dcterms:created>
  <dcterms:modified xsi:type="dcterms:W3CDTF">2024-06-01T18:24:26Z</dcterms:modified>
</cp:coreProperties>
</file>