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0D17487-3F24-F44C-9B57-D2AECB734585}" type="datetimeFigureOut">
              <a:rPr lang="de-CH" smtClean="0"/>
              <a:t>28.04.24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C3D606-4F82-2B46-A81D-0B214A5137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164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7487-3F24-F44C-9B57-D2AECB734585}" type="datetimeFigureOut">
              <a:rPr lang="de-CH" smtClean="0"/>
              <a:t>28.04.24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D606-4F82-2B46-A81D-0B214A5137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247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7487-3F24-F44C-9B57-D2AECB734585}" type="datetimeFigureOut">
              <a:rPr lang="de-CH" smtClean="0"/>
              <a:t>28.04.24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D606-4F82-2B46-A81D-0B214A5137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8732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7487-3F24-F44C-9B57-D2AECB734585}" type="datetimeFigureOut">
              <a:rPr lang="de-CH" smtClean="0"/>
              <a:t>28.04.24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D606-4F82-2B46-A81D-0B214A513736}" type="slidenum">
              <a:rPr lang="de-CH" smtClean="0"/>
              <a:t>‹Nr.›</a:t>
            </a:fld>
            <a:endParaRPr lang="de-CH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142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7487-3F24-F44C-9B57-D2AECB734585}" type="datetimeFigureOut">
              <a:rPr lang="de-CH" smtClean="0"/>
              <a:t>28.04.24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D606-4F82-2B46-A81D-0B214A5137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6776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7487-3F24-F44C-9B57-D2AECB734585}" type="datetimeFigureOut">
              <a:rPr lang="de-CH" smtClean="0"/>
              <a:t>28.04.24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D606-4F82-2B46-A81D-0B214A5137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8836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7487-3F24-F44C-9B57-D2AECB734585}" type="datetimeFigureOut">
              <a:rPr lang="de-CH" smtClean="0"/>
              <a:t>28.04.24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D606-4F82-2B46-A81D-0B214A5137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3146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7487-3F24-F44C-9B57-D2AECB734585}" type="datetimeFigureOut">
              <a:rPr lang="de-CH" smtClean="0"/>
              <a:t>28.04.24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D606-4F82-2B46-A81D-0B214A5137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2856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7487-3F24-F44C-9B57-D2AECB734585}" type="datetimeFigureOut">
              <a:rPr lang="de-CH" smtClean="0"/>
              <a:t>28.04.24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D606-4F82-2B46-A81D-0B214A5137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142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7487-3F24-F44C-9B57-D2AECB734585}" type="datetimeFigureOut">
              <a:rPr lang="de-CH" smtClean="0"/>
              <a:t>28.04.24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D606-4F82-2B46-A81D-0B214A5137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781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7487-3F24-F44C-9B57-D2AECB734585}" type="datetimeFigureOut">
              <a:rPr lang="de-CH" smtClean="0"/>
              <a:t>28.04.24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D606-4F82-2B46-A81D-0B214A5137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126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7487-3F24-F44C-9B57-D2AECB734585}" type="datetimeFigureOut">
              <a:rPr lang="de-CH" smtClean="0"/>
              <a:t>28.04.24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D606-4F82-2B46-A81D-0B214A5137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958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7487-3F24-F44C-9B57-D2AECB734585}" type="datetimeFigureOut">
              <a:rPr lang="de-CH" smtClean="0"/>
              <a:t>28.04.24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D606-4F82-2B46-A81D-0B214A5137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104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7487-3F24-F44C-9B57-D2AECB734585}" type="datetimeFigureOut">
              <a:rPr lang="de-CH" smtClean="0"/>
              <a:t>28.04.24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D606-4F82-2B46-A81D-0B214A5137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444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7487-3F24-F44C-9B57-D2AECB734585}" type="datetimeFigureOut">
              <a:rPr lang="de-CH" smtClean="0"/>
              <a:t>28.04.24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D606-4F82-2B46-A81D-0B214A5137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640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7487-3F24-F44C-9B57-D2AECB734585}" type="datetimeFigureOut">
              <a:rPr lang="de-CH" smtClean="0"/>
              <a:t>28.04.24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D606-4F82-2B46-A81D-0B214A5137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81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7487-3F24-F44C-9B57-D2AECB734585}" type="datetimeFigureOut">
              <a:rPr lang="de-CH" smtClean="0"/>
              <a:t>28.04.24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D606-4F82-2B46-A81D-0B214A5137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075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17487-3F24-F44C-9B57-D2AECB734585}" type="datetimeFigureOut">
              <a:rPr lang="de-CH" smtClean="0"/>
              <a:t>28.04.24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3D606-4F82-2B46-A81D-0B214A5137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2080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6AABE-9CBB-C870-A1CB-4AEC77F6E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IOT Project – Rollende </a:t>
            </a:r>
            <a:r>
              <a:rPr lang="de-CH" dirty="0" err="1"/>
              <a:t>sensoren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AD3343-6377-2AAA-8544-30E4136EA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Daniela </a:t>
            </a:r>
            <a:r>
              <a:rPr lang="de-CH" dirty="0" err="1"/>
              <a:t>Komenda</a:t>
            </a:r>
            <a:r>
              <a:rPr lang="de-CH" dirty="0"/>
              <a:t>, Livio </a:t>
            </a:r>
            <a:r>
              <a:rPr lang="de-CH" dirty="0" err="1"/>
              <a:t>bürgisser</a:t>
            </a:r>
            <a:r>
              <a:rPr lang="de-CH" dirty="0"/>
              <a:t>, </a:t>
            </a:r>
            <a:r>
              <a:rPr lang="de-CH" dirty="0" err="1"/>
              <a:t>noemie</a:t>
            </a:r>
            <a:r>
              <a:rPr lang="de-CH" dirty="0"/>
              <a:t> </a:t>
            </a:r>
            <a:r>
              <a:rPr lang="de-CH" dirty="0" err="1"/>
              <a:t>käser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763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CE2CC-6FBA-AF5B-F4C6-9BCD5D65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D729B5-A47F-782E-DB62-B8CD23662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Projektidee</a:t>
            </a:r>
          </a:p>
          <a:p>
            <a:r>
              <a:rPr lang="de-CH" dirty="0"/>
              <a:t>Sensoren</a:t>
            </a:r>
          </a:p>
          <a:p>
            <a:r>
              <a:rPr lang="de-CH" dirty="0"/>
              <a:t>Architektur</a:t>
            </a:r>
          </a:p>
          <a:p>
            <a:r>
              <a:rPr lang="de-CH" dirty="0" err="1"/>
              <a:t>PiCar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4323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90EB8-5E46-6386-687B-7E24C023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5814C5-F15B-3C08-5DB1-28D835D1F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120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878D3-9722-A8F4-0BE3-D2C8E3E5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Sensoren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53D11-181D-2D54-7489-1F58FD01D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831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4340B-179D-56B6-61BF-A2949076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5B04D-A267-EBAA-BBE2-594F8F9A5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505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3B315-A374-F902-70F1-B7995583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PiCar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C0D17F-C915-D32A-2447-E3D1E8C23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562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BF1CA-AF2F-1258-829C-5AD60539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DEmo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C57E71-417D-E787-4E52-A3F170196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1338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23</Words>
  <Application>Microsoft Macintosh PowerPoint</Application>
  <PresentationFormat>Breitbild</PresentationFormat>
  <Paragraphs>12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Tw Cen MT</vt:lpstr>
      <vt:lpstr>Schaltkreis</vt:lpstr>
      <vt:lpstr>IOT Project – Rollende sensoren</vt:lpstr>
      <vt:lpstr>Inhaltsverzeichnis</vt:lpstr>
      <vt:lpstr>Projektidee</vt:lpstr>
      <vt:lpstr>Sensoren</vt:lpstr>
      <vt:lpstr>Architektur</vt:lpstr>
      <vt:lpstr>PiCar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Bürgisser Livio (buergli1)</dc:creator>
  <cp:lastModifiedBy>Bürgisser Livio (buergli1)</cp:lastModifiedBy>
  <cp:revision>6</cp:revision>
  <dcterms:created xsi:type="dcterms:W3CDTF">2024-04-28T07:23:41Z</dcterms:created>
  <dcterms:modified xsi:type="dcterms:W3CDTF">2024-04-28T07:42:38Z</dcterms:modified>
</cp:coreProperties>
</file>