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17_10B79B75.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955"/>
    <p:restoredTop sz="54275" autoAdjust="0"/>
  </p:normalViewPr>
  <p:slideViewPr>
    <p:cSldViewPr snapToGrid="0">
      <p:cViewPr>
        <p:scale>
          <a:sx n="38" d="100"/>
          <a:sy n="38" d="100"/>
        </p:scale>
        <p:origin x="108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29.05.24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endParaRPr lang="de-CH" dirty="0"/>
          </a:p>
          <a:p>
            <a:r>
              <a:rPr lang="de-CH" dirty="0"/>
              <a:t>&lt;klick&gt;</a:t>
            </a:r>
          </a:p>
          <a:p>
            <a:r>
              <a:rPr lang="de-CH" dirty="0"/>
              <a:t>Parallel dazu haben wir die Komponenten, die auf das Board gehören, bei </a:t>
            </a:r>
            <a:r>
              <a:rPr lang="de-CH" dirty="0" err="1"/>
              <a:t>DigiKey</a:t>
            </a:r>
            <a:r>
              <a:rPr lang="de-CH" dirty="0"/>
              <a:t> bestellt.</a:t>
            </a:r>
          </a:p>
          <a:p>
            <a:endParaRPr lang="de-CH" dirty="0"/>
          </a:p>
          <a:p>
            <a:r>
              <a:rPr lang="de-CH" dirty="0"/>
              <a:t>&lt;klick&gt;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a:t>
            </a:r>
          </a:p>
          <a:p>
            <a:endParaRPr lang="de-CH" dirty="0"/>
          </a:p>
          <a:p>
            <a:r>
              <a:rPr lang="de-CH" dirty="0"/>
              <a:t>&lt;klick&gt;</a:t>
            </a:r>
          </a:p>
          <a:p>
            <a:r>
              <a:rPr lang="de-CH" dirty="0"/>
              <a:t>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a:t>
            </a:r>
          </a:p>
          <a:p>
            <a:endParaRPr lang="de-CH" dirty="0"/>
          </a:p>
          <a:p>
            <a:r>
              <a:rPr lang="de-CH" dirty="0"/>
              <a:t>&lt;klick&gt;</a:t>
            </a:r>
          </a:p>
          <a:p>
            <a:r>
              <a:rPr lang="de-CH" dirty="0"/>
              <a:t>Ausserdem wäre es cool gewesen, wenn er eine speziellere Gas-Konzentration misst, versucht hätte, herauszufinden, woher das Gas kommt und sich dann immer näher zum Gas-Leck bewegt hätte.</a:t>
            </a:r>
          </a:p>
          <a:p>
            <a:endParaRPr lang="de-CH" dirty="0"/>
          </a:p>
          <a:p>
            <a:endParaRPr lang="de-CH" dirty="0"/>
          </a:p>
          <a:p>
            <a:r>
              <a:rPr lang="de-CH" dirty="0"/>
              <a:t>Des Weiteren hätte man auch den Lautsprecher des </a:t>
            </a:r>
            <a:r>
              <a:rPr lang="de-CH" dirty="0" err="1"/>
              <a:t>PiCar</a:t>
            </a:r>
            <a:r>
              <a:rPr lang="de-CH" dirty="0"/>
              <a:t> als akustischer Alarm verwenden können.</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Dashboard vorstellen. Anschliessend folgt unser Vorgehen in Bezug auf die Elektronik.</a:t>
            </a:r>
          </a:p>
          <a:p>
            <a:endParaRPr lang="de-CH" dirty="0"/>
          </a:p>
          <a:p>
            <a:r>
              <a:rPr lang="de-CH" dirty="0"/>
              <a:t>&lt;klick&gt;</a:t>
            </a:r>
          </a:p>
          <a:p>
            <a:r>
              <a:rPr lang="de-CH" dirty="0"/>
              <a:t>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a:t>
            </a:r>
            <a:r>
              <a:rPr lang="de-CH" dirty="0" err="1"/>
              <a:t>Whatsapp</a:t>
            </a:r>
            <a:r>
              <a:rPr lang="de-CH" dirty="0"/>
              <a:t>-Nachricht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4"/>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Grafik 3" descr="Ein Bild, das Text, Screenshot, Zahl, Schrift enthält.&#10;&#10;Automatisch generierte Beschreibung">
            <a:extLst>
              <a:ext uri="{FF2B5EF4-FFF2-40B4-BE49-F238E27FC236}">
                <a16:creationId xmlns:a16="http://schemas.microsoft.com/office/drawing/2014/main" id="{054CB17B-E817-4D9B-9EEF-0B59131363D5}"/>
              </a:ext>
            </a:extLst>
          </p:cNvPr>
          <p:cNvPicPr>
            <a:picLocks noChangeAspect="1"/>
          </p:cNvPicPr>
          <p:nvPr/>
        </p:nvPicPr>
        <p:blipFill>
          <a:blip r:embed="rId3"/>
          <a:stretch>
            <a:fillRect/>
          </a:stretch>
        </p:blipFill>
        <p:spPr>
          <a:xfrm>
            <a:off x="1733551" y="1611313"/>
            <a:ext cx="8904286" cy="4936314"/>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a:t>Dashboard</a:t>
            </a:r>
            <a:endParaRPr lang="de-CH" dirty="0"/>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14</TotalTime>
  <Words>2439</Words>
  <Application>Microsoft Macintosh PowerPoint</Application>
  <PresentationFormat>Widescreen</PresentationFormat>
  <Paragraphs>297</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101</cp:revision>
  <dcterms:created xsi:type="dcterms:W3CDTF">2024-02-24T09:02:33Z</dcterms:created>
  <dcterms:modified xsi:type="dcterms:W3CDTF">2024-05-29T19:03:24Z</dcterms:modified>
</cp:coreProperties>
</file>