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1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4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1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9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0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2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B8A5-8262-4A3D-A21E-CF1D535FA20F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23144-97A5-464F-8919-EFB56E1DD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it.edu.br/userfiles/files/PDF/NUCLEOS/NUPES/dicas_apresentacao_tcc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C353D-2C4D-4BE0-907E-1C60B8A49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0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Análise do uso de </a:t>
            </a:r>
            <a:r>
              <a:rPr lang="pt-BR" i="1" dirty="0" err="1"/>
              <a:t>Chromagrams</a:t>
            </a:r>
            <a:r>
              <a:rPr lang="pt-BR" dirty="0"/>
              <a:t> na classificação Automática de Acordes musicas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BB101-4CF7-48D8-B683-0BFDA061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5029282"/>
            <a:ext cx="9143999" cy="1178334"/>
          </a:xfrm>
        </p:spPr>
        <p:txBody>
          <a:bodyPr/>
          <a:lstStyle/>
          <a:p>
            <a:pPr algn="l"/>
            <a:r>
              <a:rPr lang="pt-BR" dirty="0"/>
              <a:t>Nome: Livisghton Kleber da Silva Araújo</a:t>
            </a:r>
          </a:p>
          <a:p>
            <a:pPr algn="l"/>
            <a:r>
              <a:rPr lang="pt-BR" dirty="0"/>
              <a:t>             Dr. Carlos Alexandre Barros de Mello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3F7784-D03C-442C-868C-00299F0EB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5"/>
          <a:stretch/>
        </p:blipFill>
        <p:spPr>
          <a:xfrm>
            <a:off x="1523999" y="208350"/>
            <a:ext cx="3567260" cy="1892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587262-7E81-4041-96AE-B8F298B7B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42" y="427545"/>
            <a:ext cx="2681086" cy="12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29CB5-BD8A-493A-BB26-29DC404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E8F21-EC34-4D2E-B325-1198619E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3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5E98-A0EC-43F7-806F-CF6DCE73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Corpo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C876C-7F5E-4947-B4B8-CF785BC8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012F7-DA76-46B5-A96D-CFD1E001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E1762-87F6-4669-9BA8-B12519CD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http://www.fait.edu.br/userfiles/files/PDF/NUCLEOS/NUPES/dicas_apresentacao_tcc.pdf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92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Análise do uso de Chromagrams na classificação Automática de Acordes musicas</vt:lpstr>
      <vt:lpstr>Introdução</vt:lpstr>
      <vt:lpstr>Corpo do trabalho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Livisghton Kleber</dc:creator>
  <cp:lastModifiedBy>Livisghton Kleber</cp:lastModifiedBy>
  <cp:revision>9</cp:revision>
  <dcterms:created xsi:type="dcterms:W3CDTF">2019-11-22T01:15:06Z</dcterms:created>
  <dcterms:modified xsi:type="dcterms:W3CDTF">2019-11-22T02:29:42Z</dcterms:modified>
</cp:coreProperties>
</file>