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5586"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a:t>
            </a:r>
            <a:r>
              <a:rPr lang="en-IN" sz="2400" b="1" dirty="0"/>
              <a:t>LIVISTAN. P</a:t>
            </a:r>
            <a:endParaRPr lang="en-US" sz="2400" b="1" dirty="0"/>
          </a:p>
          <a:p>
            <a:r>
              <a:rPr lang="en-US" sz="2400" b="1" dirty="0"/>
              <a:t>REGISTER NO AND NMID: </a:t>
            </a:r>
            <a:r>
              <a:rPr lang="en-IN" sz="2400" b="1" dirty="0"/>
              <a:t>F88F6AF069A5F9FBE5C4E05A8FB69528</a:t>
            </a:r>
            <a:endParaRPr lang="en-US" sz="2400" b="1" dirty="0">
              <a:cs typeface="Calibri"/>
            </a:endParaRPr>
          </a:p>
          <a:p>
            <a:r>
              <a:rPr lang="en-US" sz="2400" b="1" dirty="0"/>
              <a:t>DEPARTMENT: </a:t>
            </a:r>
            <a:r>
              <a:rPr lang="en-IN" sz="2400" b="1" dirty="0"/>
              <a:t>BSC 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2D92A36-C8D5-F0AD-48BD-888DC4452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5" y="1439333"/>
            <a:ext cx="5869770"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418" y="-3905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 S</cp:lastModifiedBy>
  <cp:revision>33</cp:revision>
  <dcterms:created xsi:type="dcterms:W3CDTF">2024-03-29T15:07:22Z</dcterms:created>
  <dcterms:modified xsi:type="dcterms:W3CDTF">2025-09-19T13:55:40Z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