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8" r:id="rId5"/>
    <p:sldId id="297" r:id="rId6"/>
    <p:sldId id="295" r:id="rId7"/>
    <p:sldId id="296" r:id="rId8"/>
    <p:sldId id="302" r:id="rId9"/>
    <p:sldId id="303" r:id="rId10"/>
    <p:sldId id="304" r:id="rId11"/>
    <p:sldId id="305" r:id="rId12"/>
    <p:sldId id="308" r:id="rId13"/>
    <p:sldId id="309" r:id="rId14"/>
    <p:sldId id="310" r:id="rId15"/>
    <p:sldId id="311" r:id="rId16"/>
    <p:sldId id="312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D038B3-731F-4FBC-8BDA-0CD35607DD0B}">
          <p14:sldIdLst>
            <p14:sldId id="268"/>
            <p14:sldId id="297"/>
            <p14:sldId id="295"/>
            <p14:sldId id="296"/>
            <p14:sldId id="302"/>
            <p14:sldId id="303"/>
            <p14:sldId id="304"/>
            <p14:sldId id="305"/>
          </p14:sldIdLst>
        </p14:section>
        <p14:section name="Untitled Section" id="{387DE6AE-1334-44B5-980A-5D781DA450A6}">
          <p14:sldIdLst>
            <p14:sldId id="308"/>
            <p14:sldId id="309"/>
            <p14:sldId id="310"/>
            <p14:sldId id="311"/>
            <p14:sldId id="31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n Nicholls" initials="GN" lastIdx="9" clrIdx="0">
    <p:extLst>
      <p:ext uri="{19B8F6BF-5375-455C-9EA6-DF929625EA0E}">
        <p15:presenceInfo xmlns:p15="http://schemas.microsoft.com/office/powerpoint/2012/main" userId="S::gnicholl@uccs.edu::dad27c2e-22bd-4224-bb24-9343b1724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FD9A2-618C-4771-8FF3-38110588467E}" v="472" dt="2018-04-05T06:26:24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Huber" userId="10037FFE89B89642@LIVE.COM" providerId="AD" clId="Web-{1C62FFE9-390F-4127-BEED-2746E7D4AA9A}"/>
    <pc:docChg chg="modSld">
      <pc:chgData name="Bradley Huber" userId="10037FFE89B89642@LIVE.COM" providerId="AD" clId="Web-{1C62FFE9-390F-4127-BEED-2746E7D4AA9A}" dt="2018-03-15T22:53:13.932" v="30"/>
      <pc:docMkLst>
        <pc:docMk/>
      </pc:docMkLst>
    </pc:docChg>
  </pc:docChgLst>
  <pc:docChgLst>
    <pc:chgData name="Graeme Danforth" userId="10030000889ED223@LIVE.COM" providerId="AD" clId="Web-{69CB79A3-9B7F-4FB9-94B7-9E22A1ECF566}"/>
    <pc:docChg chg="modSld">
      <pc:chgData name="Graeme Danforth" userId="10030000889ED223@LIVE.COM" providerId="AD" clId="Web-{69CB79A3-9B7F-4FB9-94B7-9E22A1ECF566}" dt="2018-03-15T22:52:40.162" v="25"/>
      <pc:docMkLst>
        <pc:docMk/>
      </pc:docMkLst>
    </pc:docChg>
  </pc:docChgLst>
  <pc:docChgLst>
    <pc:chgData name="Graeme Danforth" userId="S::gdanfort@uccs.edu::f888813b-7b07-4f3f-83ab-6ac32b81402b" providerId="AD" clId="Web-{C3818075-F260-4808-BE32-0D6B21235E36}"/>
    <pc:docChg chg="modSld">
      <pc:chgData name="Graeme Danforth" userId="S::gdanfort@uccs.edu::f888813b-7b07-4f3f-83ab-6ac32b81402b" providerId="AD" clId="Web-{C3818075-F260-4808-BE32-0D6B21235E36}" dt="2018-03-20T23:36:04.510" v="8"/>
      <pc:docMkLst>
        <pc:docMk/>
      </pc:docMkLst>
      <pc:sldChg chg="modSp">
        <pc:chgData name="Graeme Danforth" userId="S::gdanfort@uccs.edu::f888813b-7b07-4f3f-83ab-6ac32b81402b" providerId="AD" clId="Web-{C3818075-F260-4808-BE32-0D6B21235E36}" dt="2018-03-20T23:36:04.510" v="7"/>
        <pc:sldMkLst>
          <pc:docMk/>
          <pc:sldMk cId="0" sldId="268"/>
        </pc:sldMkLst>
        <pc:spChg chg="mod">
          <ac:chgData name="Graeme Danforth" userId="S::gdanfort@uccs.edu::f888813b-7b07-4f3f-83ab-6ac32b81402b" providerId="AD" clId="Web-{C3818075-F260-4808-BE32-0D6B21235E36}" dt="2018-03-20T23:36:04.510" v="7"/>
          <ac:spMkLst>
            <pc:docMk/>
            <pc:sldMk cId="0" sldId="268"/>
            <ac:spMk id="9" creationId="{00000000-0000-0000-0000-000000000000}"/>
          </ac:spMkLst>
        </pc:spChg>
      </pc:sldChg>
    </pc:docChg>
  </pc:docChgLst>
  <pc:docChgLst>
    <pc:chgData name="Michael Case" userId="S::mcase@uccs.edu::7957fb61-a323-4f0f-8fa6-2bb542441056" providerId="AD" clId="Web-{DF06DBE8-7211-47FE-82A3-4A1A5CA235DC}"/>
    <pc:docChg chg="modSld">
      <pc:chgData name="Michael Case" userId="S::mcase@uccs.edu::7957fb61-a323-4f0f-8fa6-2bb542441056" providerId="AD" clId="Web-{DF06DBE8-7211-47FE-82A3-4A1A5CA235DC}" dt="2018-03-23T01:17:18.764" v="103"/>
      <pc:docMkLst>
        <pc:docMk/>
      </pc:docMkLst>
      <pc:sldChg chg="addSp modSp">
        <pc:chgData name="Michael Case" userId="S::mcase@uccs.edu::7957fb61-a323-4f0f-8fa6-2bb542441056" providerId="AD" clId="Web-{DF06DBE8-7211-47FE-82A3-4A1A5CA235DC}" dt="2018-03-23T01:17:18.764" v="103"/>
        <pc:sldMkLst>
          <pc:docMk/>
          <pc:sldMk cId="1790606197" sldId="282"/>
        </pc:sldMkLst>
        <pc:spChg chg="mod">
          <ac:chgData name="Michael Case" userId="S::mcase@uccs.edu::7957fb61-a323-4f0f-8fa6-2bb542441056" providerId="AD" clId="Web-{DF06DBE8-7211-47FE-82A3-4A1A5CA235DC}" dt="2018-03-23T01:14:16.759" v="20"/>
          <ac:spMkLst>
            <pc:docMk/>
            <pc:sldMk cId="1790606197" sldId="282"/>
            <ac:spMk id="5" creationId="{E26BF40C-EE26-4BEF-B547-BEBDF45010E3}"/>
          </ac:spMkLst>
        </pc:spChg>
        <pc:spChg chg="add mod">
          <ac:chgData name="Michael Case" userId="S::mcase@uccs.edu::7957fb61-a323-4f0f-8fa6-2bb542441056" providerId="AD" clId="Web-{DF06DBE8-7211-47FE-82A3-4A1A5CA235DC}" dt="2018-03-23T01:17:18.764" v="103"/>
          <ac:spMkLst>
            <pc:docMk/>
            <pc:sldMk cId="1790606197" sldId="282"/>
            <ac:spMk id="6" creationId="{AD60C0C0-A7BB-4053-B344-4CA0D87FF866}"/>
          </ac:spMkLst>
        </pc:spChg>
      </pc:sldChg>
      <pc:sldChg chg="modSp">
        <pc:chgData name="Michael Case" userId="S::mcase@uccs.edu::7957fb61-a323-4f0f-8fa6-2bb542441056" providerId="AD" clId="Web-{DF06DBE8-7211-47FE-82A3-4A1A5CA235DC}" dt="2018-03-23T01:13:22.194" v="4"/>
        <pc:sldMkLst>
          <pc:docMk/>
          <pc:sldMk cId="1565142398" sldId="283"/>
        </pc:sldMkLst>
        <pc:spChg chg="mod">
          <ac:chgData name="Michael Case" userId="S::mcase@uccs.edu::7957fb61-a323-4f0f-8fa6-2bb542441056" providerId="AD" clId="Web-{DF06DBE8-7211-47FE-82A3-4A1A5CA235DC}" dt="2018-03-23T01:13:22.194" v="4"/>
          <ac:spMkLst>
            <pc:docMk/>
            <pc:sldMk cId="1565142398" sldId="283"/>
            <ac:spMk id="8" creationId="{4410CD77-7B62-46BB-B91B-A1AC0EB180AF}"/>
          </ac:spMkLst>
        </pc:spChg>
      </pc:sldChg>
    </pc:docChg>
  </pc:docChgLst>
  <pc:docChgLst>
    <pc:chgData name="Graeme Danforth" userId="S::gdanfort@uccs.edu::f888813b-7b07-4f3f-83ab-6ac32b81402b" providerId="AD" clId="Web-{3F9F0C70-3A69-479D-BEFE-E8A2DFADA5E1}"/>
    <pc:docChg chg="addSld modSld sldOrd">
      <pc:chgData name="Graeme Danforth" userId="S::gdanfort@uccs.edu::f888813b-7b07-4f3f-83ab-6ac32b81402b" providerId="AD" clId="Web-{3F9F0C70-3A69-479D-BEFE-E8A2DFADA5E1}" dt="2018-03-21T00:19:25.519" v="64"/>
      <pc:docMkLst>
        <pc:docMk/>
      </pc:docMkLst>
      <pc:sldChg chg="addSp delSp modSp">
        <pc:chgData name="Graeme Danforth" userId="S::gdanfort@uccs.edu::f888813b-7b07-4f3f-83ab-6ac32b81402b" providerId="AD" clId="Web-{3F9F0C70-3A69-479D-BEFE-E8A2DFADA5E1}" dt="2018-03-21T00:19:09.313" v="63"/>
        <pc:sldMkLst>
          <pc:docMk/>
          <pc:sldMk cId="2629073192" sldId="275"/>
        </pc:sldMkLst>
        <pc:spChg chg="mod">
          <ac:chgData name="Graeme Danforth" userId="S::gdanfort@uccs.edu::f888813b-7b07-4f3f-83ab-6ac32b81402b" providerId="AD" clId="Web-{3F9F0C70-3A69-479D-BEFE-E8A2DFADA5E1}" dt="2018-03-21T00:19:09.313" v="63"/>
          <ac:spMkLst>
            <pc:docMk/>
            <pc:sldMk cId="2629073192" sldId="275"/>
            <ac:spMk id="2" creationId="{00000000-0000-0000-0000-000000000000}"/>
          </ac:spMkLst>
        </pc:spChg>
        <pc:picChg chg="add del mod">
          <ac:chgData name="Graeme Danforth" userId="S::gdanfort@uccs.edu::f888813b-7b07-4f3f-83ab-6ac32b81402b" providerId="AD" clId="Web-{3F9F0C70-3A69-479D-BEFE-E8A2DFADA5E1}" dt="2018-03-21T00:08:59.028" v="11"/>
          <ac:picMkLst>
            <pc:docMk/>
            <pc:sldMk cId="2629073192" sldId="275"/>
            <ac:picMk id="4" creationId="{BF79487C-8EC3-4CB0-B45A-17325D35487E}"/>
          </ac:picMkLst>
        </pc:picChg>
        <pc:picChg chg="add mod">
          <ac:chgData name="Graeme Danforth" userId="S::gdanfort@uccs.edu::f888813b-7b07-4f3f-83ab-6ac32b81402b" providerId="AD" clId="Web-{3F9F0C70-3A69-479D-BEFE-E8A2DFADA5E1}" dt="2018-03-21T00:18:56.453" v="57"/>
          <ac:picMkLst>
            <pc:docMk/>
            <pc:sldMk cId="2629073192" sldId="275"/>
            <ac:picMk id="6" creationId="{45EB71F5-0124-4EB3-97B9-37B51AE7AAB5}"/>
          </ac:picMkLst>
        </pc:picChg>
        <pc:picChg chg="add mod">
          <ac:chgData name="Graeme Danforth" userId="S::gdanfort@uccs.edu::f888813b-7b07-4f3f-83ab-6ac32b81402b" providerId="AD" clId="Web-{3F9F0C70-3A69-479D-BEFE-E8A2DFADA5E1}" dt="2018-03-21T00:18:59.443" v="58"/>
          <ac:picMkLst>
            <pc:docMk/>
            <pc:sldMk cId="2629073192" sldId="275"/>
            <ac:picMk id="8" creationId="{C6AFD2E5-B595-451B-AEC4-1EA26A78B747}"/>
          </ac:picMkLst>
        </pc:picChg>
        <pc:picChg chg="add del mod">
          <ac:chgData name="Graeme Danforth" userId="S::gdanfort@uccs.edu::f888813b-7b07-4f3f-83ab-6ac32b81402b" providerId="AD" clId="Web-{3F9F0C70-3A69-479D-BEFE-E8A2DFADA5E1}" dt="2018-03-21T00:17:25.616" v="31"/>
          <ac:picMkLst>
            <pc:docMk/>
            <pc:sldMk cId="2629073192" sldId="275"/>
            <ac:picMk id="10" creationId="{5D37BA5E-2751-4E65-A979-112761F554F8}"/>
          </ac:picMkLst>
        </pc:picChg>
      </pc:sldChg>
      <pc:sldChg chg="addSp delSp modSp new ord">
        <pc:chgData name="Graeme Danforth" userId="S::gdanfort@uccs.edu::f888813b-7b07-4f3f-83ab-6ac32b81402b" providerId="AD" clId="Web-{3F9F0C70-3A69-479D-BEFE-E8A2DFADA5E1}" dt="2018-03-21T00:19:25.519" v="64"/>
        <pc:sldMkLst>
          <pc:docMk/>
          <pc:sldMk cId="4069343252" sldId="284"/>
        </pc:sldMkLst>
        <pc:spChg chg="del">
          <ac:chgData name="Graeme Danforth" userId="S::gdanfort@uccs.edu::f888813b-7b07-4f3f-83ab-6ac32b81402b" providerId="AD" clId="Web-{3F9F0C70-3A69-479D-BEFE-E8A2DFADA5E1}" dt="2018-03-21T00:17:21.054" v="30"/>
          <ac:spMkLst>
            <pc:docMk/>
            <pc:sldMk cId="4069343252" sldId="284"/>
            <ac:spMk id="3" creationId="{1F129A92-ACD9-4C20-919D-73218F0C1A5F}"/>
          </ac:spMkLst>
        </pc:spChg>
        <pc:picChg chg="add mod ord">
          <ac:chgData name="Graeme Danforth" userId="S::gdanfort@uccs.edu::f888813b-7b07-4f3f-83ab-6ac32b81402b" providerId="AD" clId="Web-{3F9F0C70-3A69-479D-BEFE-E8A2DFADA5E1}" dt="2018-03-21T00:17:21.054" v="30"/>
          <ac:picMkLst>
            <pc:docMk/>
            <pc:sldMk cId="4069343252" sldId="284"/>
            <ac:picMk id="5" creationId="{2ECA1C3E-C55C-4F01-A67B-EBA5BEFAD2AF}"/>
          </ac:picMkLst>
        </pc:picChg>
      </pc:sldChg>
    </pc:docChg>
  </pc:docChgLst>
  <pc:docChgLst>
    <pc:chgData name="Glen Nicholls" userId="S::gnicholl@uccs.edu::dad27c2e-22bd-4224-bb24-9343b1724623" providerId="AD" clId="Web-{5689AFCF-5D9B-4F1A-A964-F3717D483F78}"/>
    <pc:docChg chg="addSld delSld modSld modSection">
      <pc:chgData name="Glen Nicholls" userId="S::gnicholl@uccs.edu::dad27c2e-22bd-4224-bb24-9343b1724623" providerId="AD" clId="Web-{5689AFCF-5D9B-4F1A-A964-F3717D483F78}" dt="2018-03-21T23:56:14.368" v="824"/>
      <pc:docMkLst>
        <pc:docMk/>
      </pc:docMkLst>
      <pc:sldChg chg="modSp">
        <pc:chgData name="Glen Nicholls" userId="S::gnicholl@uccs.edu::dad27c2e-22bd-4224-bb24-9343b1724623" providerId="AD" clId="Web-{5689AFCF-5D9B-4F1A-A964-F3717D483F78}" dt="2018-03-21T23:56:11.196" v="822"/>
        <pc:sldMkLst>
          <pc:docMk/>
          <pc:sldMk cId="818590382" sldId="288"/>
        </pc:sldMkLst>
        <pc:spChg chg="mod">
          <ac:chgData name="Glen Nicholls" userId="S::gnicholl@uccs.edu::dad27c2e-22bd-4224-bb24-9343b1724623" providerId="AD" clId="Web-{5689AFCF-5D9B-4F1A-A964-F3717D483F78}" dt="2018-03-21T23:56:11.196" v="822"/>
          <ac:spMkLst>
            <pc:docMk/>
            <pc:sldMk cId="818590382" sldId="288"/>
            <ac:spMk id="4" creationId="{C81ADFDE-1B94-4EC6-92BA-44CC3EAF95DC}"/>
          </ac:spMkLst>
        </pc:spChg>
      </pc:sldChg>
      <pc:sldChg chg="addSp delSp modSp">
        <pc:chgData name="Glen Nicholls" userId="S::gnicholl@uccs.edu::dad27c2e-22bd-4224-bb24-9343b1724623" providerId="AD" clId="Web-{5689AFCF-5D9B-4F1A-A964-F3717D483F78}" dt="2018-03-21T23:33:07.838" v="227"/>
        <pc:sldMkLst>
          <pc:docMk/>
          <pc:sldMk cId="182077521" sldId="292"/>
        </pc:sldMkLst>
        <pc:spChg chg="add del mod">
          <ac:chgData name="Glen Nicholls" userId="S::gnicholl@uccs.edu::dad27c2e-22bd-4224-bb24-9343b1724623" providerId="AD" clId="Web-{5689AFCF-5D9B-4F1A-A964-F3717D483F78}" dt="2018-03-21T23:25:30.746" v="31"/>
          <ac:spMkLst>
            <pc:docMk/>
            <pc:sldMk cId="182077521" sldId="292"/>
            <ac:spMk id="9" creationId="{E8A9332D-791B-4F1D-8B22-1602479F5A66}"/>
          </ac:spMkLst>
        </pc:spChg>
        <pc:picChg chg="del">
          <ac:chgData name="Glen Nicholls" userId="S::gnicholl@uccs.edu::dad27c2e-22bd-4224-bb24-9343b1724623" providerId="AD" clId="Web-{5689AFCF-5D9B-4F1A-A964-F3717D483F78}" dt="2018-03-21T23:25:24.371" v="30"/>
          <ac:picMkLst>
            <pc:docMk/>
            <pc:sldMk cId="182077521" sldId="292"/>
            <ac:picMk id="8" creationId="{C72BAF1C-AAA1-44A1-A72A-675CAFE3425D}"/>
          </ac:picMkLst>
        </pc:picChg>
        <pc:picChg chg="mod">
          <ac:chgData name="Glen Nicholls" userId="S::gnicholl@uccs.edu::dad27c2e-22bd-4224-bb24-9343b1724623" providerId="AD" clId="Web-{5689AFCF-5D9B-4F1A-A964-F3717D483F78}" dt="2018-03-21T23:33:07.838" v="227"/>
          <ac:picMkLst>
            <pc:docMk/>
            <pc:sldMk cId="182077521" sldId="292"/>
            <ac:picMk id="10" creationId="{191C7ACC-76EC-4FD3-B2D6-BB947CC2BB3D}"/>
          </ac:picMkLst>
        </pc:picChg>
        <pc:picChg chg="add mod ord">
          <ac:chgData name="Glen Nicholls" userId="S::gnicholl@uccs.edu::dad27c2e-22bd-4224-bb24-9343b1724623" providerId="AD" clId="Web-{5689AFCF-5D9B-4F1A-A964-F3717D483F78}" dt="2018-03-21T23:25:38.890" v="34"/>
          <ac:picMkLst>
            <pc:docMk/>
            <pc:sldMk cId="182077521" sldId="292"/>
            <ac:picMk id="11" creationId="{D1FE517D-39C6-4A47-A8C8-A50F97FB1523}"/>
          </ac:picMkLst>
        </pc:picChg>
        <pc:picChg chg="mod">
          <ac:chgData name="Glen Nicholls" userId="S::gnicholl@uccs.edu::dad27c2e-22bd-4224-bb24-9343b1724623" providerId="AD" clId="Web-{5689AFCF-5D9B-4F1A-A964-F3717D483F78}" dt="2018-03-21T23:25:45.658" v="35"/>
          <ac:picMkLst>
            <pc:docMk/>
            <pc:sldMk cId="182077521" sldId="292"/>
            <ac:picMk id="12" creationId="{BB2269E9-323A-4818-B023-3C5F46868372}"/>
          </ac:picMkLst>
        </pc:picChg>
      </pc:sldChg>
      <pc:sldChg chg="addSp delSp modSp new">
        <pc:chgData name="Glen Nicholls" userId="S::gnicholl@uccs.edu::dad27c2e-22bd-4224-bb24-9343b1724623" providerId="AD" clId="Web-{5689AFCF-5D9B-4F1A-A964-F3717D483F78}" dt="2018-03-21T23:37:36.512" v="236"/>
        <pc:sldMkLst>
          <pc:docMk/>
          <pc:sldMk cId="2097310106" sldId="293"/>
        </pc:sldMkLst>
        <pc:spChg chg="mod">
          <ac:chgData name="Glen Nicholls" userId="S::gnicholl@uccs.edu::dad27c2e-22bd-4224-bb24-9343b1724623" providerId="AD" clId="Web-{5689AFCF-5D9B-4F1A-A964-F3717D483F78}" dt="2018-03-21T23:37:36.512" v="236"/>
          <ac:spMkLst>
            <pc:docMk/>
            <pc:sldMk cId="2097310106" sldId="293"/>
            <ac:spMk id="2" creationId="{AA9AF0F5-B401-4171-9960-8B6C29CF28A7}"/>
          </ac:spMkLst>
        </pc:spChg>
        <pc:spChg chg="mod">
          <ac:chgData name="Glen Nicholls" userId="S::gnicholl@uccs.edu::dad27c2e-22bd-4224-bb24-9343b1724623" providerId="AD" clId="Web-{5689AFCF-5D9B-4F1A-A964-F3717D483F78}" dt="2018-03-21T23:27:02.116" v="74"/>
          <ac:spMkLst>
            <pc:docMk/>
            <pc:sldMk cId="2097310106" sldId="293"/>
            <ac:spMk id="3" creationId="{8B64CDFB-5FDF-4802-B330-5D6345FE5B3C}"/>
          </ac:spMkLst>
        </pc:spChg>
        <pc:spChg chg="add del mod">
          <ac:chgData name="Glen Nicholls" userId="S::gnicholl@uccs.edu::dad27c2e-22bd-4224-bb24-9343b1724623" providerId="AD" clId="Web-{5689AFCF-5D9B-4F1A-A964-F3717D483F78}" dt="2018-03-21T23:29:01.870" v="162"/>
          <ac:spMkLst>
            <pc:docMk/>
            <pc:sldMk cId="2097310106" sldId="293"/>
            <ac:spMk id="4" creationId="{3078B278-46C6-4216-969B-139230A09FCF}"/>
          </ac:spMkLst>
        </pc:spChg>
        <pc:spChg chg="mod">
          <ac:chgData name="Glen Nicholls" userId="S::gnicholl@uccs.edu::dad27c2e-22bd-4224-bb24-9343b1724623" providerId="AD" clId="Web-{5689AFCF-5D9B-4F1A-A964-F3717D483F78}" dt="2018-03-21T23:27:05.319" v="82"/>
          <ac:spMkLst>
            <pc:docMk/>
            <pc:sldMk cId="2097310106" sldId="293"/>
            <ac:spMk id="5" creationId="{A263E721-EAA2-4FA7-B69C-4841DEB3AA35}"/>
          </ac:spMkLst>
        </pc:spChg>
        <pc:spChg chg="add del mod">
          <ac:chgData name="Glen Nicholls" userId="S::gnicholl@uccs.edu::dad27c2e-22bd-4224-bb24-9343b1724623" providerId="AD" clId="Web-{5689AFCF-5D9B-4F1A-A964-F3717D483F78}" dt="2018-03-21T23:30:28.707" v="217"/>
          <ac:spMkLst>
            <pc:docMk/>
            <pc:sldMk cId="2097310106" sldId="293"/>
            <ac:spMk id="6" creationId="{A586AA6A-D6E5-48A6-8518-67647446E354}"/>
          </ac:spMkLst>
        </pc:spChg>
        <pc:picChg chg="add del mod ord">
          <ac:chgData name="Glen Nicholls" userId="S::gnicholl@uccs.edu::dad27c2e-22bd-4224-bb24-9343b1724623" providerId="AD" clId="Web-{5689AFCF-5D9B-4F1A-A964-F3717D483F78}" dt="2018-03-21T23:27:40.742" v="86"/>
          <ac:picMkLst>
            <pc:docMk/>
            <pc:sldMk cId="2097310106" sldId="293"/>
            <ac:picMk id="8" creationId="{107DA383-773E-42A9-A4A0-C8207524DC13}"/>
          </ac:picMkLst>
        </pc:picChg>
        <pc:picChg chg="add del mod ord">
          <ac:chgData name="Glen Nicholls" userId="S::gnicholl@uccs.edu::dad27c2e-22bd-4224-bb24-9343b1724623" providerId="AD" clId="Web-{5689AFCF-5D9B-4F1A-A964-F3717D483F78}" dt="2018-03-21T23:28:07.930" v="116"/>
          <ac:picMkLst>
            <pc:docMk/>
            <pc:sldMk cId="2097310106" sldId="293"/>
            <ac:picMk id="10" creationId="{406137AA-4B05-476B-9C42-D9FA1352AEAC}"/>
          </ac:picMkLst>
        </pc:picChg>
        <pc:picChg chg="add mod">
          <ac:chgData name="Glen Nicholls" userId="S::gnicholl@uccs.edu::dad27c2e-22bd-4224-bb24-9343b1724623" providerId="AD" clId="Web-{5689AFCF-5D9B-4F1A-A964-F3717D483F78}" dt="2018-03-21T23:29:05.588" v="165"/>
          <ac:picMkLst>
            <pc:docMk/>
            <pc:sldMk cId="2097310106" sldId="293"/>
            <ac:picMk id="12" creationId="{5CF592E8-3304-4B91-B80A-254139ACC452}"/>
          </ac:picMkLst>
        </pc:picChg>
        <pc:picChg chg="add del mod">
          <ac:chgData name="Glen Nicholls" userId="S::gnicholl@uccs.edu::dad27c2e-22bd-4224-bb24-9343b1724623" providerId="AD" clId="Web-{5689AFCF-5D9B-4F1A-A964-F3717D483F78}" dt="2018-03-21T23:31:22.725" v="221"/>
          <ac:picMkLst>
            <pc:docMk/>
            <pc:sldMk cId="2097310106" sldId="293"/>
            <ac:picMk id="14" creationId="{9437CB4A-3C6E-4F29-B091-9A6B3189FC74}"/>
          </ac:picMkLst>
        </pc:picChg>
        <pc:picChg chg="add mod">
          <ac:chgData name="Glen Nicholls" userId="S::gnicholl@uccs.edu::dad27c2e-22bd-4224-bb24-9343b1724623" providerId="AD" clId="Web-{5689AFCF-5D9B-4F1A-A964-F3717D483F78}" dt="2018-03-21T23:31:50.741" v="223"/>
          <ac:picMkLst>
            <pc:docMk/>
            <pc:sldMk cId="2097310106" sldId="293"/>
            <ac:picMk id="16" creationId="{497D9884-86A9-4EF6-8EA3-31086AFB5C0F}"/>
          </ac:picMkLst>
        </pc:picChg>
        <pc:picChg chg="add mod">
          <ac:chgData name="Glen Nicholls" userId="S::gnicholl@uccs.edu::dad27c2e-22bd-4224-bb24-9343b1724623" providerId="AD" clId="Web-{5689AFCF-5D9B-4F1A-A964-F3717D483F78}" dt="2018-03-21T23:32:02.211" v="226"/>
          <ac:picMkLst>
            <pc:docMk/>
            <pc:sldMk cId="2097310106" sldId="293"/>
            <ac:picMk id="18" creationId="{F2D3293D-F620-4DDD-8CC2-D199130F021C}"/>
          </ac:picMkLst>
        </pc:picChg>
      </pc:sldChg>
      <pc:sldChg chg="addSp delSp modSp new">
        <pc:chgData name="Glen Nicholls" userId="S::gnicholl@uccs.edu::dad27c2e-22bd-4224-bb24-9343b1724623" providerId="AD" clId="Web-{5689AFCF-5D9B-4F1A-A964-F3717D483F78}" dt="2018-03-21T23:50:46.037" v="776"/>
        <pc:sldMkLst>
          <pc:docMk/>
          <pc:sldMk cId="1696108201" sldId="294"/>
        </pc:sldMkLst>
        <pc:spChg chg="mod">
          <ac:chgData name="Glen Nicholls" userId="S::gnicholl@uccs.edu::dad27c2e-22bd-4224-bb24-9343b1724623" providerId="AD" clId="Web-{5689AFCF-5D9B-4F1A-A964-F3717D483F78}" dt="2018-03-21T23:39:59.073" v="300"/>
          <ac:spMkLst>
            <pc:docMk/>
            <pc:sldMk cId="1696108201" sldId="294"/>
            <ac:spMk id="2" creationId="{0B8714BB-271B-447A-8DA9-A40A9694FEB9}"/>
          </ac:spMkLst>
        </pc:spChg>
        <pc:spChg chg="mod">
          <ac:chgData name="Glen Nicholls" userId="S::gnicholl@uccs.edu::dad27c2e-22bd-4224-bb24-9343b1724623" providerId="AD" clId="Web-{5689AFCF-5D9B-4F1A-A964-F3717D483F78}" dt="2018-03-21T23:50:46.037" v="776"/>
          <ac:spMkLst>
            <pc:docMk/>
            <pc:sldMk cId="1696108201" sldId="294"/>
            <ac:spMk id="3" creationId="{929C4B1C-7A8B-45F2-93D3-092152FDCA15}"/>
          </ac:spMkLst>
        </pc:spChg>
        <pc:spChg chg="del">
          <ac:chgData name="Glen Nicholls" userId="S::gnicholl@uccs.edu::dad27c2e-22bd-4224-bb24-9343b1724623" providerId="AD" clId="Web-{5689AFCF-5D9B-4F1A-A964-F3717D483F78}" dt="2018-03-21T23:45:24.976" v="532"/>
          <ac:spMkLst>
            <pc:docMk/>
            <pc:sldMk cId="1696108201" sldId="294"/>
            <ac:spMk id="4" creationId="{5DA1E49C-EDF2-466D-B75D-D41431B7048A}"/>
          </ac:spMkLst>
        </pc:spChg>
        <pc:picChg chg="add mod ord">
          <ac:chgData name="Glen Nicholls" userId="S::gnicholl@uccs.edu::dad27c2e-22bd-4224-bb24-9343b1724623" providerId="AD" clId="Web-{5689AFCF-5D9B-4F1A-A964-F3717D483F78}" dt="2018-03-21T23:45:28.507" v="533"/>
          <ac:picMkLst>
            <pc:docMk/>
            <pc:sldMk cId="1696108201" sldId="294"/>
            <ac:picMk id="6" creationId="{70BF62AE-BBD5-48CE-BE93-89E20935AFB4}"/>
          </ac:picMkLst>
        </pc:picChg>
        <pc:picChg chg="add mod">
          <ac:chgData name="Glen Nicholls" userId="S::gnicholl@uccs.edu::dad27c2e-22bd-4224-bb24-9343b1724623" providerId="AD" clId="Web-{5689AFCF-5D9B-4F1A-A964-F3717D483F78}" dt="2018-03-21T23:45:41.304" v="536"/>
          <ac:picMkLst>
            <pc:docMk/>
            <pc:sldMk cId="1696108201" sldId="294"/>
            <ac:picMk id="8" creationId="{B45A5FAD-FCEA-42CE-89A4-1E4A05A470C7}"/>
          </ac:picMkLst>
        </pc:picChg>
      </pc:sldChg>
    </pc:docChg>
  </pc:docChgLst>
  <pc:docChgLst>
    <pc:chgData name="Graeme Danforth" userId="10030000889ED223@LIVE.COM" providerId="AD" clId="Web-{8012A76E-5118-4E03-ABFC-2A2BCD50A0B6}"/>
    <pc:docChg chg="modSld">
      <pc:chgData name="Graeme Danforth" userId="10030000889ED223@LIVE.COM" providerId="AD" clId="Web-{8012A76E-5118-4E03-ABFC-2A2BCD50A0B6}" dt="2018-03-16T01:17:19.825" v="1"/>
      <pc:docMkLst>
        <pc:docMk/>
      </pc:docMkLst>
    </pc:docChg>
  </pc:docChgLst>
  <pc:docChgLst>
    <pc:chgData name="Michael Case" userId="10033FFF88EC6385@LIVE.COM" providerId="AD" clId="Web-{853A6988-B50B-4954-B88D-1EE9298E6B7F}"/>
    <pc:docChg chg="modSld">
      <pc:chgData name="Michael Case" userId="10033FFF88EC6385@LIVE.COM" providerId="AD" clId="Web-{853A6988-B50B-4954-B88D-1EE9298E6B7F}" dt="2018-03-15T22:49:38.927" v="1"/>
      <pc:docMkLst>
        <pc:docMk/>
      </pc:docMkLst>
    </pc:docChg>
  </pc:docChgLst>
  <pc:docChgLst>
    <pc:chgData name="Michael Case" userId="S::mcase@uccs.edu::7957fb61-a323-4f0f-8fa6-2bb542441056" providerId="AD" clId="Web-{69F04B80-1925-4D80-B7B7-DB0F63769F8E}"/>
    <pc:docChg chg="modSld sldOrd modSection">
      <pc:chgData name="Michael Case" userId="S::mcase@uccs.edu::7957fb61-a323-4f0f-8fa6-2bb542441056" providerId="AD" clId="Web-{69F04B80-1925-4D80-B7B7-DB0F63769F8E}" dt="2018-03-21T00:48:23.089" v="780"/>
      <pc:docMkLst>
        <pc:docMk/>
      </pc:docMkLst>
      <pc:sldChg chg="addSp modSp ord">
        <pc:chgData name="Michael Case" userId="S::mcase@uccs.edu::7957fb61-a323-4f0f-8fa6-2bb542441056" providerId="AD" clId="Web-{69F04B80-1925-4D80-B7B7-DB0F63769F8E}" dt="2018-03-21T00:45:56.872" v="775"/>
        <pc:sldMkLst>
          <pc:docMk/>
          <pc:sldMk cId="1755340091" sldId="281"/>
        </pc:sldMkLst>
        <pc:spChg chg="add mod">
          <ac:chgData name="Michael Case" userId="S::mcase@uccs.edu::7957fb61-a323-4f0f-8fa6-2bb542441056" providerId="AD" clId="Web-{69F04B80-1925-4D80-B7B7-DB0F63769F8E}" dt="2018-03-21T00:30:37.906" v="492"/>
          <ac:spMkLst>
            <pc:docMk/>
            <pc:sldMk cId="1755340091" sldId="281"/>
            <ac:spMk id="4" creationId="{E8C85BF2-ECB7-419D-9DB3-D91AF7DFE350}"/>
          </ac:spMkLst>
        </pc:spChg>
        <pc:spChg chg="add mod">
          <ac:chgData name="Michael Case" userId="S::mcase@uccs.edu::7957fb61-a323-4f0f-8fa6-2bb542441056" providerId="AD" clId="Web-{69F04B80-1925-4D80-B7B7-DB0F63769F8E}" dt="2018-03-21T00:29:35.192" v="486"/>
          <ac:spMkLst>
            <pc:docMk/>
            <pc:sldMk cId="1755340091" sldId="281"/>
            <ac:spMk id="5" creationId="{F01DAD40-E534-4BC0-8003-857EF29AB0B8}"/>
          </ac:spMkLst>
        </pc:spChg>
        <pc:picChg chg="mod">
          <ac:chgData name="Michael Case" userId="S::mcase@uccs.edu::7957fb61-a323-4f0f-8fa6-2bb542441056" providerId="AD" clId="Web-{69F04B80-1925-4D80-B7B7-DB0F63769F8E}" dt="2018-03-21T00:29:22.817" v="485"/>
          <ac:picMkLst>
            <pc:docMk/>
            <pc:sldMk cId="1755340091" sldId="281"/>
            <ac:picMk id="3" creationId="{F2E201E3-09E0-4F05-BFFB-660841A489D9}"/>
          </ac:picMkLst>
        </pc:picChg>
      </pc:sldChg>
      <pc:sldChg chg="addSp modSp ord">
        <pc:chgData name="Michael Case" userId="S::mcase@uccs.edu::7957fb61-a323-4f0f-8fa6-2bb542441056" providerId="AD" clId="Web-{69F04B80-1925-4D80-B7B7-DB0F63769F8E}" dt="2018-03-21T00:45:33.699" v="774"/>
        <pc:sldMkLst>
          <pc:docMk/>
          <pc:sldMk cId="1790606197" sldId="282"/>
        </pc:sldMkLst>
        <pc:spChg chg="add mod">
          <ac:chgData name="Michael Case" userId="S::mcase@uccs.edu::7957fb61-a323-4f0f-8fa6-2bb542441056" providerId="AD" clId="Web-{69F04B80-1925-4D80-B7B7-DB0F63769F8E}" dt="2018-03-21T00:34:22.545" v="532"/>
          <ac:spMkLst>
            <pc:docMk/>
            <pc:sldMk cId="1790606197" sldId="282"/>
            <ac:spMk id="4" creationId="{7AFE97B6-74C3-4B8F-85C2-03BD7BD9A4F5}"/>
          </ac:spMkLst>
        </pc:spChg>
        <pc:spChg chg="add mod">
          <ac:chgData name="Michael Case" userId="S::mcase@uccs.edu::7957fb61-a323-4f0f-8fa6-2bb542441056" providerId="AD" clId="Web-{69F04B80-1925-4D80-B7B7-DB0F63769F8E}" dt="2018-03-21T00:44:15.162" v="771"/>
          <ac:spMkLst>
            <pc:docMk/>
            <pc:sldMk cId="1790606197" sldId="282"/>
            <ac:spMk id="5" creationId="{E26BF40C-EE26-4BEF-B547-BEBDF45010E3}"/>
          </ac:spMkLst>
        </pc:spChg>
        <pc:picChg chg="mod">
          <ac:chgData name="Michael Case" userId="S::mcase@uccs.edu::7957fb61-a323-4f0f-8fa6-2bb542441056" providerId="AD" clId="Web-{69F04B80-1925-4D80-B7B7-DB0F63769F8E}" dt="2018-03-21T00:31:00.454" v="493"/>
          <ac:picMkLst>
            <pc:docMk/>
            <pc:sldMk cId="1790606197" sldId="282"/>
            <ac:picMk id="3" creationId="{C60B3217-9D03-4F18-ABC9-58129BAB8FD1}"/>
          </ac:picMkLst>
        </pc:picChg>
      </pc:sldChg>
      <pc:sldChg chg="modSp ord">
        <pc:chgData name="Michael Case" userId="S::mcase@uccs.edu::7957fb61-a323-4f0f-8fa6-2bb542441056" providerId="AD" clId="Web-{69F04B80-1925-4D80-B7B7-DB0F63769F8E}" dt="2018-03-21T00:48:23.089" v="780"/>
        <pc:sldMkLst>
          <pc:docMk/>
          <pc:sldMk cId="1565142398" sldId="283"/>
        </pc:sldMkLst>
        <pc:spChg chg="mod">
          <ac:chgData name="Michael Case" userId="S::mcase@uccs.edu::7957fb61-a323-4f0f-8fa6-2bb542441056" providerId="AD" clId="Web-{69F04B80-1925-4D80-B7B7-DB0F63769F8E}" dt="2018-03-21T00:48:23.089" v="780"/>
          <ac:spMkLst>
            <pc:docMk/>
            <pc:sldMk cId="1565142398" sldId="283"/>
            <ac:spMk id="7" creationId="{044DB6A9-7B19-4121-AF2D-4DD89A9D1CB2}"/>
          </ac:spMkLst>
        </pc:spChg>
        <pc:spChg chg="mod">
          <ac:chgData name="Michael Case" userId="S::mcase@uccs.edu::7957fb61-a323-4f0f-8fa6-2bb542441056" providerId="AD" clId="Web-{69F04B80-1925-4D80-B7B7-DB0F63769F8E}" dt="2018-03-21T00:23:43.416" v="172"/>
          <ac:spMkLst>
            <pc:docMk/>
            <pc:sldMk cId="1565142398" sldId="283"/>
            <ac:spMk id="8" creationId="{4410CD77-7B62-46BB-B91B-A1AC0EB180AF}"/>
          </ac:spMkLst>
        </pc:spChg>
      </pc:sldChg>
    </pc:docChg>
  </pc:docChgLst>
  <pc:docChgLst>
    <pc:chgData name="Joshua Minneti" userId="0db19299-09b0-4d3f-91d8-7b8fbd2430f5" providerId="ADAL" clId="{A0BA4B98-5286-4977-8470-6034ADEB82CE}"/>
    <pc:docChg chg="undo custSel addSld delSld modSld sldOrd modSection">
      <pc:chgData name="Joshua Minneti" userId="0db19299-09b0-4d3f-91d8-7b8fbd2430f5" providerId="ADAL" clId="{A0BA4B98-5286-4977-8470-6034ADEB82CE}" dt="2018-03-22T16:37:11.700" v="1095" actId="113"/>
      <pc:docMkLst>
        <pc:docMk/>
      </pc:docMkLst>
      <pc:sldChg chg="modSp">
        <pc:chgData name="Joshua Minneti" userId="0db19299-09b0-4d3f-91d8-7b8fbd2430f5" providerId="ADAL" clId="{A0BA4B98-5286-4977-8470-6034ADEB82CE}" dt="2018-03-22T16:09:24.971" v="296" actId="27636"/>
        <pc:sldMkLst>
          <pc:docMk/>
          <pc:sldMk cId="0" sldId="268"/>
        </pc:sldMkLst>
        <pc:spChg chg="mod">
          <ac:chgData name="Joshua Minneti" userId="0db19299-09b0-4d3f-91d8-7b8fbd2430f5" providerId="ADAL" clId="{A0BA4B98-5286-4977-8470-6034ADEB82CE}" dt="2018-03-22T16:09:24.971" v="296" actId="27636"/>
          <ac:spMkLst>
            <pc:docMk/>
            <pc:sldMk cId="0" sldId="268"/>
            <ac:spMk id="9" creationId="{00000000-0000-0000-0000-000000000000}"/>
          </ac:spMkLst>
        </pc:spChg>
      </pc:sldChg>
      <pc:sldChg chg="modSp">
        <pc:chgData name="Joshua Minneti" userId="0db19299-09b0-4d3f-91d8-7b8fbd2430f5" providerId="ADAL" clId="{A0BA4B98-5286-4977-8470-6034ADEB82CE}" dt="2018-03-21T00:15:30.973" v="52" actId="20577"/>
        <pc:sldMkLst>
          <pc:docMk/>
          <pc:sldMk cId="2629073192" sldId="275"/>
        </pc:sldMkLst>
        <pc:spChg chg="mod">
          <ac:chgData name="Joshua Minneti" userId="0db19299-09b0-4d3f-91d8-7b8fbd2430f5" providerId="ADAL" clId="{A0BA4B98-5286-4977-8470-6034ADEB82CE}" dt="2018-03-21T00:15:30.973" v="52" actId="20577"/>
          <ac:spMkLst>
            <pc:docMk/>
            <pc:sldMk cId="2629073192" sldId="275"/>
            <ac:spMk id="2" creationId="{00000000-0000-0000-0000-000000000000}"/>
          </ac:spMkLst>
        </pc:spChg>
      </pc:sldChg>
      <pc:sldChg chg="addSp modSp add">
        <pc:chgData name="Joshua Minneti" userId="0db19299-09b0-4d3f-91d8-7b8fbd2430f5" providerId="ADAL" clId="{A0BA4B98-5286-4977-8470-6034ADEB82CE}" dt="2018-03-22T16:32:09.758" v="796" actId="20577"/>
        <pc:sldMkLst>
          <pc:docMk/>
          <pc:sldMk cId="818590382" sldId="288"/>
        </pc:sldMkLst>
        <pc:spChg chg="add mod">
          <ac:chgData name="Joshua Minneti" userId="0db19299-09b0-4d3f-91d8-7b8fbd2430f5" providerId="ADAL" clId="{A0BA4B98-5286-4977-8470-6034ADEB82CE}" dt="2018-03-21T00:26:13.133" v="178" actId="20577"/>
          <ac:spMkLst>
            <pc:docMk/>
            <pc:sldMk cId="818590382" sldId="288"/>
            <ac:spMk id="3" creationId="{FA69B181-D89E-4328-BEDC-DAA467D62E6F}"/>
          </ac:spMkLst>
        </pc:spChg>
        <pc:spChg chg="add mod">
          <ac:chgData name="Joshua Minneti" userId="0db19299-09b0-4d3f-91d8-7b8fbd2430f5" providerId="ADAL" clId="{A0BA4B98-5286-4977-8470-6034ADEB82CE}" dt="2018-03-22T16:32:09.758" v="796" actId="20577"/>
          <ac:spMkLst>
            <pc:docMk/>
            <pc:sldMk cId="818590382" sldId="288"/>
            <ac:spMk id="4" creationId="{C81ADFDE-1B94-4EC6-92BA-44CC3EAF95DC}"/>
          </ac:spMkLst>
        </pc:spChg>
      </pc:sldChg>
      <pc:sldChg chg="addSp delSp modSp add">
        <pc:chgData name="Joshua Minneti" userId="0db19299-09b0-4d3f-91d8-7b8fbd2430f5" providerId="ADAL" clId="{A0BA4B98-5286-4977-8470-6034ADEB82CE}" dt="2018-03-22T16:31:17.453" v="774" actId="20577"/>
        <pc:sldMkLst>
          <pc:docMk/>
          <pc:sldMk cId="2393018978" sldId="295"/>
        </pc:sldMkLst>
        <pc:spChg chg="del mod">
          <ac:chgData name="Joshua Minneti" userId="0db19299-09b0-4d3f-91d8-7b8fbd2430f5" providerId="ADAL" clId="{A0BA4B98-5286-4977-8470-6034ADEB82CE}" dt="2018-03-22T16:25:50.971" v="459" actId="20577"/>
          <ac:spMkLst>
            <pc:docMk/>
            <pc:sldMk cId="2393018978" sldId="295"/>
            <ac:spMk id="7" creationId="{7026E79F-CA4C-4C71-81D8-18BFDDAC670D}"/>
          </ac:spMkLst>
        </pc:spChg>
        <pc:graphicFrameChg chg="add mod">
          <ac:chgData name="Joshua Minneti" userId="0db19299-09b0-4d3f-91d8-7b8fbd2430f5" providerId="ADAL" clId="{A0BA4B98-5286-4977-8470-6034ADEB82CE}" dt="2018-03-22T16:31:17.453" v="774" actId="20577"/>
          <ac:graphicFrameMkLst>
            <pc:docMk/>
            <pc:sldMk cId="2393018978" sldId="295"/>
            <ac:graphicFrameMk id="3" creationId="{F3A753CF-645C-45C3-97E2-63627E5E9DA1}"/>
          </ac:graphicFrameMkLst>
        </pc:graphicFrameChg>
      </pc:sldChg>
      <pc:sldChg chg="addSp delSp modSp add">
        <pc:chgData name="Joshua Minneti" userId="0db19299-09b0-4d3f-91d8-7b8fbd2430f5" providerId="ADAL" clId="{A0BA4B98-5286-4977-8470-6034ADEB82CE}" dt="2018-03-22T16:37:11.700" v="1095" actId="113"/>
        <pc:sldMkLst>
          <pc:docMk/>
          <pc:sldMk cId="4003939615" sldId="296"/>
        </pc:sldMkLst>
        <pc:spChg chg="mod">
          <ac:chgData name="Joshua Minneti" userId="0db19299-09b0-4d3f-91d8-7b8fbd2430f5" providerId="ADAL" clId="{A0BA4B98-5286-4977-8470-6034ADEB82CE}" dt="2018-03-22T16:37:11.700" v="1095" actId="113"/>
          <ac:spMkLst>
            <pc:docMk/>
            <pc:sldMk cId="4003939615" sldId="296"/>
            <ac:spMk id="2" creationId="{28433974-D0C8-482C-8D93-E219D366B485}"/>
          </ac:spMkLst>
        </pc:spChg>
        <pc:spChg chg="del mod">
          <ac:chgData name="Joshua Minneti" userId="0db19299-09b0-4d3f-91d8-7b8fbd2430f5" providerId="ADAL" clId="{A0BA4B98-5286-4977-8470-6034ADEB82CE}" dt="2018-03-22T16:34:33.692" v="846" actId="478"/>
          <ac:spMkLst>
            <pc:docMk/>
            <pc:sldMk cId="4003939615" sldId="296"/>
            <ac:spMk id="3" creationId="{1F01424B-8CF9-4C95-8017-0356762C1D39}"/>
          </ac:spMkLst>
        </pc:spChg>
        <pc:spChg chg="add del mod">
          <ac:chgData name="Joshua Minneti" userId="0db19299-09b0-4d3f-91d8-7b8fbd2430f5" providerId="ADAL" clId="{A0BA4B98-5286-4977-8470-6034ADEB82CE}" dt="2018-03-22T16:34:36.538" v="847" actId="478"/>
          <ac:spMkLst>
            <pc:docMk/>
            <pc:sldMk cId="4003939615" sldId="296"/>
            <ac:spMk id="6" creationId="{8009FC50-A17A-4EC9-AED9-41C14DC4A94F}"/>
          </ac:spMkLst>
        </pc:spChg>
        <pc:spChg chg="add mod">
          <ac:chgData name="Joshua Minneti" userId="0db19299-09b0-4d3f-91d8-7b8fbd2430f5" providerId="ADAL" clId="{A0BA4B98-5286-4977-8470-6034ADEB82CE}" dt="2018-03-22T16:36:53.371" v="1081" actId="20577"/>
          <ac:spMkLst>
            <pc:docMk/>
            <pc:sldMk cId="4003939615" sldId="296"/>
            <ac:spMk id="7" creationId="{1E719343-2FFC-4568-BA7F-928925E6319C}"/>
          </ac:spMkLst>
        </pc:spChg>
      </pc:sldChg>
    </pc:docChg>
  </pc:docChgLst>
  <pc:docChgLst>
    <pc:chgData name="Bradley Huber" userId="10037FFE89B89642@LIVE.COM" providerId="AD" clId="Web-{C125ACDC-64C9-47B5-B520-771CA897FF6F}"/>
    <pc:docChg chg="addSld delSld modSld sldOrd">
      <pc:chgData name="Bradley Huber" userId="10037FFE89B89642@LIVE.COM" providerId="AD" clId="Web-{C125ACDC-64C9-47B5-B520-771CA897FF6F}" dt="2018-03-15T22:30:15.014" v="63"/>
      <pc:docMkLst>
        <pc:docMk/>
      </pc:docMkLst>
      <pc:sldChg chg="modSp">
        <pc:chgData name="Bradley Huber" userId="10037FFE89B89642@LIVE.COM" providerId="AD" clId="Web-{C125ACDC-64C9-47B5-B520-771CA897FF6F}" dt="2018-03-15T22:25:07.880" v="8"/>
        <pc:sldMkLst>
          <pc:docMk/>
          <pc:sldMk cId="2629073192" sldId="275"/>
        </pc:sldMkLst>
        <pc:spChg chg="mod">
          <ac:chgData name="Bradley Huber" userId="10037FFE89B89642@LIVE.COM" providerId="AD" clId="Web-{C125ACDC-64C9-47B5-B520-771CA897FF6F}" dt="2018-03-15T22:25:07.880" v="8"/>
          <ac:spMkLst>
            <pc:docMk/>
            <pc:sldMk cId="2629073192" sldId="275"/>
            <ac:spMk id="2" creationId="{00000000-0000-0000-0000-000000000000}"/>
          </ac:spMkLst>
        </pc:spChg>
      </pc:sldChg>
    </pc:docChg>
  </pc:docChgLst>
  <pc:docChgLst>
    <pc:chgData name="Glen Nicholls" userId="S::gnicholl@uccs.edu::dad27c2e-22bd-4224-bb24-9343b1724623" providerId="AD" clId="Web-{C1CCB33D-4BE6-4B58-80AF-E576E79442F7}"/>
    <pc:docChg chg="addSld delSld modSld modSection">
      <pc:chgData name="Glen Nicholls" userId="S::gnicholl@uccs.edu::dad27c2e-22bd-4224-bb24-9343b1724623" providerId="AD" clId="Web-{C1CCB33D-4BE6-4B58-80AF-E576E79442F7}" dt="2018-03-21T22:27:40.398" v="544"/>
      <pc:docMkLst>
        <pc:docMk/>
      </pc:docMkLst>
      <pc:sldChg chg="addSp delSp modSp new">
        <pc:chgData name="Glen Nicholls" userId="S::gnicholl@uccs.edu::dad27c2e-22bd-4224-bb24-9343b1724623" providerId="AD" clId="Web-{C1CCB33D-4BE6-4B58-80AF-E576E79442F7}" dt="2018-03-21T21:48:03.012" v="151"/>
        <pc:sldMkLst>
          <pc:docMk/>
          <pc:sldMk cId="1342790805" sldId="290"/>
        </pc:sldMkLst>
        <pc:spChg chg="mod">
          <ac:chgData name="Glen Nicholls" userId="S::gnicholl@uccs.edu::dad27c2e-22bd-4224-bb24-9343b1724623" providerId="AD" clId="Web-{C1CCB33D-4BE6-4B58-80AF-E576E79442F7}" dt="2018-03-21T21:45:04.924" v="111"/>
          <ac:spMkLst>
            <pc:docMk/>
            <pc:sldMk cId="1342790805" sldId="290"/>
            <ac:spMk id="2" creationId="{03C10DB4-5EEA-4880-B06C-43D7F2399AE1}"/>
          </ac:spMkLst>
        </pc:spChg>
        <pc:spChg chg="del">
          <ac:chgData name="Glen Nicholls" userId="S::gnicholl@uccs.edu::dad27c2e-22bd-4224-bb24-9343b1724623" providerId="AD" clId="Web-{C1CCB33D-4BE6-4B58-80AF-E576E79442F7}" dt="2018-03-21T21:45:26.943" v="115"/>
          <ac:spMkLst>
            <pc:docMk/>
            <pc:sldMk cId="1342790805" sldId="290"/>
            <ac:spMk id="3" creationId="{2E2705AA-CF9B-4916-A310-C6A3AA82DAC8}"/>
          </ac:spMkLst>
        </pc:spChg>
        <pc:spChg chg="add del mod">
          <ac:chgData name="Glen Nicholls" userId="S::gnicholl@uccs.edu::dad27c2e-22bd-4224-bb24-9343b1724623" providerId="AD" clId="Web-{C1CCB33D-4BE6-4B58-80AF-E576E79442F7}" dt="2018-03-21T21:46:25.892" v="126"/>
          <ac:spMkLst>
            <pc:docMk/>
            <pc:sldMk cId="1342790805" sldId="290"/>
            <ac:spMk id="12" creationId="{9DF0FF36-30D3-43CE-A588-383152896BDC}"/>
          </ac:spMkLst>
        </pc:spChg>
        <pc:picChg chg="add del mod ord">
          <ac:chgData name="Glen Nicholls" userId="S::gnicholl@uccs.edu::dad27c2e-22bd-4224-bb24-9343b1724623" providerId="AD" clId="Web-{C1CCB33D-4BE6-4B58-80AF-E576E79442F7}" dt="2018-03-21T21:46:19.797" v="125"/>
          <ac:picMkLst>
            <pc:docMk/>
            <pc:sldMk cId="1342790805" sldId="290"/>
            <ac:picMk id="5" creationId="{BC36B617-3192-473F-8484-8DB67D6A3413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6:30.876" v="127"/>
          <ac:picMkLst>
            <pc:docMk/>
            <pc:sldMk cId="1342790805" sldId="290"/>
            <ac:picMk id="7" creationId="{603FC36A-B491-451F-AE5C-A89C2A33A3B9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6:45.737" v="132"/>
          <ac:picMkLst>
            <pc:docMk/>
            <pc:sldMk cId="1342790805" sldId="290"/>
            <ac:picMk id="9" creationId="{F04EACD2-9DC5-4BB8-8761-12D90AE153E9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7:25.286" v="142"/>
          <ac:picMkLst>
            <pc:docMk/>
            <pc:sldMk cId="1342790805" sldId="290"/>
            <ac:picMk id="13" creationId="{85AA6EA3-1617-4485-A29D-C69C0619DDC6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7:46.756" v="147"/>
          <ac:picMkLst>
            <pc:docMk/>
            <pc:sldMk cId="1342790805" sldId="290"/>
            <ac:picMk id="15" creationId="{F8C50C93-FE68-4F0D-A13E-A75A6B7AC76A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8:03.012" v="151"/>
          <ac:picMkLst>
            <pc:docMk/>
            <pc:sldMk cId="1342790805" sldId="290"/>
            <ac:picMk id="17" creationId="{1CF3B26A-074A-4B5B-88CF-D158C436E528}"/>
          </ac:picMkLst>
        </pc:picChg>
      </pc:sldChg>
      <pc:sldChg chg="modSp new">
        <pc:chgData name="Glen Nicholls" userId="S::gnicholl@uccs.edu::dad27c2e-22bd-4224-bb24-9343b1724623" providerId="AD" clId="Web-{C1CCB33D-4BE6-4B58-80AF-E576E79442F7}" dt="2018-03-21T22:24:44.049" v="525"/>
        <pc:sldMkLst>
          <pc:docMk/>
          <pc:sldMk cId="2634138589" sldId="291"/>
        </pc:sldMkLst>
        <pc:spChg chg="mod">
          <ac:chgData name="Glen Nicholls" userId="S::gnicholl@uccs.edu::dad27c2e-22bd-4224-bb24-9343b1724623" providerId="AD" clId="Web-{C1CCB33D-4BE6-4B58-80AF-E576E79442F7}" dt="2018-03-21T21:54:10.328" v="165"/>
          <ac:spMkLst>
            <pc:docMk/>
            <pc:sldMk cId="2634138589" sldId="291"/>
            <ac:spMk id="2" creationId="{3595F284-C246-467B-A80D-47444F38BDFD}"/>
          </ac:spMkLst>
        </pc:spChg>
        <pc:spChg chg="mod">
          <ac:chgData name="Glen Nicholls" userId="S::gnicholl@uccs.edu::dad27c2e-22bd-4224-bb24-9343b1724623" providerId="AD" clId="Web-{C1CCB33D-4BE6-4B58-80AF-E576E79442F7}" dt="2018-03-21T21:54:15.578" v="172"/>
          <ac:spMkLst>
            <pc:docMk/>
            <pc:sldMk cId="2634138589" sldId="291"/>
            <ac:spMk id="3" creationId="{29BA3526-3875-4730-ACD7-C077E0ECCCE1}"/>
          </ac:spMkLst>
        </pc:spChg>
        <pc:spChg chg="mod">
          <ac:chgData name="Glen Nicholls" userId="S::gnicholl@uccs.edu::dad27c2e-22bd-4224-bb24-9343b1724623" providerId="AD" clId="Web-{C1CCB33D-4BE6-4B58-80AF-E576E79442F7}" dt="2018-03-21T22:24:44.049" v="525"/>
          <ac:spMkLst>
            <pc:docMk/>
            <pc:sldMk cId="2634138589" sldId="291"/>
            <ac:spMk id="4" creationId="{5218F728-8587-4991-AF31-C546686E8BEE}"/>
          </ac:spMkLst>
        </pc:spChg>
        <pc:spChg chg="mod">
          <ac:chgData name="Glen Nicholls" userId="S::gnicholl@uccs.edu::dad27c2e-22bd-4224-bb24-9343b1724623" providerId="AD" clId="Web-{C1CCB33D-4BE6-4B58-80AF-E576E79442F7}" dt="2018-03-21T21:54:18.532" v="175"/>
          <ac:spMkLst>
            <pc:docMk/>
            <pc:sldMk cId="2634138589" sldId="291"/>
            <ac:spMk id="5" creationId="{BECE01A6-68D4-4489-BDF0-5DF6E0D7A5A2}"/>
          </ac:spMkLst>
        </pc:spChg>
        <pc:spChg chg="mod">
          <ac:chgData name="Glen Nicholls" userId="S::gnicholl@uccs.edu::dad27c2e-22bd-4224-bb24-9343b1724623" providerId="AD" clId="Web-{C1CCB33D-4BE6-4B58-80AF-E576E79442F7}" dt="2018-03-21T22:24:13.015" v="519"/>
          <ac:spMkLst>
            <pc:docMk/>
            <pc:sldMk cId="2634138589" sldId="291"/>
            <ac:spMk id="6" creationId="{B311EA7C-0357-406F-8310-9E8828FCBEF5}"/>
          </ac:spMkLst>
        </pc:spChg>
      </pc:sldChg>
      <pc:sldChg chg="addSp delSp modSp add replId">
        <pc:chgData name="Glen Nicholls" userId="S::gnicholl@uccs.edu::dad27c2e-22bd-4224-bb24-9343b1724623" providerId="AD" clId="Web-{C1CCB33D-4BE6-4B58-80AF-E576E79442F7}" dt="2018-03-21T22:27:40.398" v="544"/>
        <pc:sldMkLst>
          <pc:docMk/>
          <pc:sldMk cId="182077521" sldId="292"/>
        </pc:sldMkLst>
        <pc:spChg chg="del mod">
          <ac:chgData name="Glen Nicholls" userId="S::gnicholl@uccs.edu::dad27c2e-22bd-4224-bb24-9343b1724623" providerId="AD" clId="Web-{C1CCB33D-4BE6-4B58-80AF-E576E79442F7}" dt="2018-03-21T22:26:45.098" v="534"/>
          <ac:spMkLst>
            <pc:docMk/>
            <pc:sldMk cId="182077521" sldId="292"/>
            <ac:spMk id="4" creationId="{5218F728-8587-4991-AF31-C546686E8BEE}"/>
          </ac:spMkLst>
        </pc:spChg>
        <pc:spChg chg="mod">
          <ac:chgData name="Glen Nicholls" userId="S::gnicholl@uccs.edu::dad27c2e-22bd-4224-bb24-9343b1724623" providerId="AD" clId="Web-{C1CCB33D-4BE6-4B58-80AF-E576E79442F7}" dt="2018-03-21T22:26:35.254" v="531"/>
          <ac:spMkLst>
            <pc:docMk/>
            <pc:sldMk cId="182077521" sldId="292"/>
            <ac:spMk id="6" creationId="{B311EA7C-0357-406F-8310-9E8828FCBEF5}"/>
          </ac:spMkLst>
        </pc:spChg>
        <pc:picChg chg="add mod ord">
          <ac:chgData name="Glen Nicholls" userId="S::gnicholl@uccs.edu::dad27c2e-22bd-4224-bb24-9343b1724623" providerId="AD" clId="Web-{C1CCB33D-4BE6-4B58-80AF-E576E79442F7}" dt="2018-03-21T22:26:50.582" v="535"/>
          <ac:picMkLst>
            <pc:docMk/>
            <pc:sldMk cId="182077521" sldId="292"/>
            <ac:picMk id="8" creationId="{C72BAF1C-AAA1-44A1-A72A-675CAFE3425D}"/>
          </ac:picMkLst>
        </pc:picChg>
        <pc:picChg chg="add mod">
          <ac:chgData name="Glen Nicholls" userId="S::gnicholl@uccs.edu::dad27c2e-22bd-4224-bb24-9343b1724623" providerId="AD" clId="Web-{C1CCB33D-4BE6-4B58-80AF-E576E79442F7}" dt="2018-03-21T22:27:04.036" v="539"/>
          <ac:picMkLst>
            <pc:docMk/>
            <pc:sldMk cId="182077521" sldId="292"/>
            <ac:picMk id="10" creationId="{191C7ACC-76EC-4FD3-B2D6-BB947CC2BB3D}"/>
          </ac:picMkLst>
        </pc:picChg>
        <pc:picChg chg="add mod">
          <ac:chgData name="Glen Nicholls" userId="S::gnicholl@uccs.edu::dad27c2e-22bd-4224-bb24-9343b1724623" providerId="AD" clId="Web-{C1CCB33D-4BE6-4B58-80AF-E576E79442F7}" dt="2018-03-21T22:27:40.398" v="544"/>
          <ac:picMkLst>
            <pc:docMk/>
            <pc:sldMk cId="182077521" sldId="292"/>
            <ac:picMk id="12" creationId="{BB2269E9-323A-4818-B023-3C5F46868372}"/>
          </ac:picMkLst>
        </pc:picChg>
      </pc:sldChg>
    </pc:docChg>
  </pc:docChgLst>
  <pc:docChgLst>
    <pc:chgData name="Glen Nicholls" userId="S::gnicholl@uccs.edu::dad27c2e-22bd-4224-bb24-9343b1724623" providerId="AD" clId="Web-{790CA7FF-9F33-4585-8279-0B3F3F7696F4}"/>
    <pc:docChg chg="modSld">
      <pc:chgData name="Glen Nicholls" userId="S::gnicholl@uccs.edu::dad27c2e-22bd-4224-bb24-9343b1724623" providerId="AD" clId="Web-{790CA7FF-9F33-4585-8279-0B3F3F7696F4}" dt="2018-03-23T00:01:51.701" v="34"/>
      <pc:docMkLst>
        <pc:docMk/>
      </pc:docMkLst>
      <pc:sldChg chg="modSp">
        <pc:chgData name="Glen Nicholls" userId="S::gnicholl@uccs.edu::dad27c2e-22bd-4224-bb24-9343b1724623" providerId="AD" clId="Web-{790CA7FF-9F33-4585-8279-0B3F3F7696F4}" dt="2018-03-23T00:01:51.701" v="33"/>
        <pc:sldMkLst>
          <pc:docMk/>
          <pc:sldMk cId="2634138589" sldId="291"/>
        </pc:sldMkLst>
        <pc:spChg chg="mod">
          <ac:chgData name="Glen Nicholls" userId="S::gnicholl@uccs.edu::dad27c2e-22bd-4224-bb24-9343b1724623" providerId="AD" clId="Web-{790CA7FF-9F33-4585-8279-0B3F3F7696F4}" dt="2018-03-23T00:01:51.701" v="33"/>
          <ac:spMkLst>
            <pc:docMk/>
            <pc:sldMk cId="2634138589" sldId="291"/>
            <ac:spMk id="4" creationId="{5218F728-8587-4991-AF31-C546686E8BEE}"/>
          </ac:spMkLst>
        </pc:spChg>
      </pc:sldChg>
    </pc:docChg>
  </pc:docChgLst>
  <pc:docChgLst>
    <pc:chgData name="Graeme Danforth" userId="10030000889ED223@LIVE.COM" providerId="AD" clId="Web-{E886620C-88B2-4CA6-96EA-0C631A47956E}"/>
    <pc:docChg chg="modSld">
      <pc:chgData name="Graeme Danforth" userId="10030000889ED223@LIVE.COM" providerId="AD" clId="Web-{E886620C-88B2-4CA6-96EA-0C631A47956E}" dt="2018-03-15T18:57:54.850" v="29"/>
      <pc:docMkLst>
        <pc:docMk/>
      </pc:docMkLst>
    </pc:docChg>
  </pc:docChgLst>
  <pc:docChgLst>
    <pc:chgData name="Michael Case" userId="S::mcase@uccs.edu::7957fb61-a323-4f0f-8fa6-2bb542441056" providerId="AD" clId="Web-{954225C7-C9F9-4493-A6B8-2B1462BCEF7B}"/>
    <pc:docChg chg="addSld modSld">
      <pc:chgData name="Michael Case" userId="S::mcase@uccs.edu::7957fb61-a323-4f0f-8fa6-2bb542441056" providerId="AD" clId="Web-{954225C7-C9F9-4493-A6B8-2B1462BCEF7B}" dt="2018-03-21T00:21:22.209" v="245"/>
      <pc:docMkLst>
        <pc:docMk/>
      </pc:docMkLst>
      <pc:sldChg chg="addSp modSp new">
        <pc:chgData name="Michael Case" userId="S::mcase@uccs.edu::7957fb61-a323-4f0f-8fa6-2bb542441056" providerId="AD" clId="Web-{954225C7-C9F9-4493-A6B8-2B1462BCEF7B}" dt="2018-03-21T00:14:59.142" v="3"/>
        <pc:sldMkLst>
          <pc:docMk/>
          <pc:sldMk cId="1755340091" sldId="281"/>
        </pc:sldMkLst>
        <pc:picChg chg="add mod">
          <ac:chgData name="Michael Case" userId="S::mcase@uccs.edu::7957fb61-a323-4f0f-8fa6-2bb542441056" providerId="AD" clId="Web-{954225C7-C9F9-4493-A6B8-2B1462BCEF7B}" dt="2018-03-21T00:14:59.142" v="3"/>
          <ac:picMkLst>
            <pc:docMk/>
            <pc:sldMk cId="1755340091" sldId="281"/>
            <ac:picMk id="3" creationId="{F2E201E3-09E0-4F05-BFFB-660841A489D9}"/>
          </ac:picMkLst>
        </pc:picChg>
      </pc:sldChg>
      <pc:sldChg chg="addSp modSp new">
        <pc:chgData name="Michael Case" userId="S::mcase@uccs.edu::7957fb61-a323-4f0f-8fa6-2bb542441056" providerId="AD" clId="Web-{954225C7-C9F9-4493-A6B8-2B1462BCEF7B}" dt="2018-03-21T00:15:49.394" v="6"/>
        <pc:sldMkLst>
          <pc:docMk/>
          <pc:sldMk cId="1790606197" sldId="282"/>
        </pc:sldMkLst>
        <pc:picChg chg="add mod">
          <ac:chgData name="Michael Case" userId="S::mcase@uccs.edu::7957fb61-a323-4f0f-8fa6-2bb542441056" providerId="AD" clId="Web-{954225C7-C9F9-4493-A6B8-2B1462BCEF7B}" dt="2018-03-21T00:15:49.394" v="6"/>
          <ac:picMkLst>
            <pc:docMk/>
            <pc:sldMk cId="1790606197" sldId="282"/>
            <ac:picMk id="3" creationId="{C60B3217-9D03-4F18-ABC9-58129BAB8FD1}"/>
          </ac:picMkLst>
        </pc:picChg>
      </pc:sldChg>
      <pc:sldChg chg="addSp delSp modSp new">
        <pc:chgData name="Michael Case" userId="S::mcase@uccs.edu::7957fb61-a323-4f0f-8fa6-2bb542441056" providerId="AD" clId="Web-{954225C7-C9F9-4493-A6B8-2B1462BCEF7B}" dt="2018-03-21T00:21:22.209" v="245"/>
        <pc:sldMkLst>
          <pc:docMk/>
          <pc:sldMk cId="1565142398" sldId="283"/>
        </pc:sldMkLst>
        <pc:spChg chg="add del">
          <ac:chgData name="Michael Case" userId="S::mcase@uccs.edu::7957fb61-a323-4f0f-8fa6-2bb542441056" providerId="AD" clId="Web-{954225C7-C9F9-4493-A6B8-2B1462BCEF7B}" dt="2018-03-21T00:18:41.312" v="109"/>
          <ac:spMkLst>
            <pc:docMk/>
            <pc:sldMk cId="1565142398" sldId="283"/>
            <ac:spMk id="5" creationId="{B34C9481-898E-461C-AAA7-45BB800884C2}"/>
          </ac:spMkLst>
        </pc:spChg>
        <pc:spChg chg="add del">
          <ac:chgData name="Michael Case" userId="S::mcase@uccs.edu::7957fb61-a323-4f0f-8fa6-2bb542441056" providerId="AD" clId="Web-{954225C7-C9F9-4493-A6B8-2B1462BCEF7B}" dt="2018-03-21T00:18:38.937" v="108"/>
          <ac:spMkLst>
            <pc:docMk/>
            <pc:sldMk cId="1565142398" sldId="283"/>
            <ac:spMk id="6" creationId="{D7138459-5E29-4406-B948-BA5469DED6B6}"/>
          </ac:spMkLst>
        </pc:spChg>
        <pc:spChg chg="add mod">
          <ac:chgData name="Michael Case" userId="S::mcase@uccs.edu::7957fb61-a323-4f0f-8fa6-2bb542441056" providerId="AD" clId="Web-{954225C7-C9F9-4493-A6B8-2B1462BCEF7B}" dt="2018-03-21T00:19:10.079" v="112"/>
          <ac:spMkLst>
            <pc:docMk/>
            <pc:sldMk cId="1565142398" sldId="283"/>
            <ac:spMk id="7" creationId="{044DB6A9-7B19-4121-AF2D-4DD89A9D1CB2}"/>
          </ac:spMkLst>
        </pc:spChg>
        <pc:spChg chg="add mod">
          <ac:chgData name="Michael Case" userId="S::mcase@uccs.edu::7957fb61-a323-4f0f-8fa6-2bb542441056" providerId="AD" clId="Web-{954225C7-C9F9-4493-A6B8-2B1462BCEF7B}" dt="2018-03-21T00:21:11.411" v="243"/>
          <ac:spMkLst>
            <pc:docMk/>
            <pc:sldMk cId="1565142398" sldId="283"/>
            <ac:spMk id="8" creationId="{4410CD77-7B62-46BB-B91B-A1AC0EB180AF}"/>
          </ac:spMkLst>
        </pc:spChg>
        <pc:picChg chg="add mod">
          <ac:chgData name="Michael Case" userId="S::mcase@uccs.edu::7957fb61-a323-4f0f-8fa6-2bb542441056" providerId="AD" clId="Web-{954225C7-C9F9-4493-A6B8-2B1462BCEF7B}" dt="2018-03-21T00:21:22.209" v="245"/>
          <ac:picMkLst>
            <pc:docMk/>
            <pc:sldMk cId="1565142398" sldId="283"/>
            <ac:picMk id="3" creationId="{ECF1FBA4-DCCA-44A0-8C1C-208475D58DE4}"/>
          </ac:picMkLst>
        </pc:picChg>
      </pc:sldChg>
    </pc:docChg>
  </pc:docChgLst>
  <pc:docChgLst>
    <pc:chgData name="Graeme Danforth" userId="f888813b-7b07-4f3f-83ab-6ac32b81402b" providerId="ADAL" clId="{5D598B75-E6B2-4C3E-A55A-7BC1007DFB75}"/>
    <pc:docChg chg="custSel delSld modSld modSection">
      <pc:chgData name="Graeme Danforth" userId="f888813b-7b07-4f3f-83ab-6ac32b81402b" providerId="ADAL" clId="{5D598B75-E6B2-4C3E-A55A-7BC1007DFB75}" dt="2018-04-04T00:21:38.024" v="84" actId="20577"/>
      <pc:docMkLst>
        <pc:docMk/>
      </pc:docMkLst>
      <pc:sldChg chg="modSp">
        <pc:chgData name="Graeme Danforth" userId="f888813b-7b07-4f3f-83ab-6ac32b81402b" providerId="ADAL" clId="{5D598B75-E6B2-4C3E-A55A-7BC1007DFB75}" dt="2018-04-04T00:16:38.851" v="2" actId="20577"/>
        <pc:sldMkLst>
          <pc:docMk/>
          <pc:sldMk cId="0" sldId="268"/>
        </pc:sldMkLst>
        <pc:spChg chg="mod">
          <ac:chgData name="Graeme Danforth" userId="f888813b-7b07-4f3f-83ab-6ac32b81402b" providerId="ADAL" clId="{5D598B75-E6B2-4C3E-A55A-7BC1007DFB75}" dt="2018-04-04T00:16:38.851" v="2" actId="20577"/>
          <ac:spMkLst>
            <pc:docMk/>
            <pc:sldMk cId="0" sldId="268"/>
            <ac:spMk id="9" creationId="{00000000-0000-0000-0000-000000000000}"/>
          </ac:spMkLst>
        </pc:spChg>
      </pc:sldChg>
      <pc:sldChg chg="del">
        <pc:chgData name="Graeme Danforth" userId="f888813b-7b07-4f3f-83ab-6ac32b81402b" providerId="ADAL" clId="{5D598B75-E6B2-4C3E-A55A-7BC1007DFB75}" dt="2018-04-04T00:17:03.507" v="5" actId="2696"/>
        <pc:sldMkLst>
          <pc:docMk/>
          <pc:sldMk cId="2629073192" sldId="275"/>
        </pc:sldMkLst>
      </pc:sldChg>
      <pc:sldChg chg="del">
        <pc:chgData name="Graeme Danforth" userId="f888813b-7b07-4f3f-83ab-6ac32b81402b" providerId="ADAL" clId="{5D598B75-E6B2-4C3E-A55A-7BC1007DFB75}" dt="2018-04-04T00:17:03.538" v="7" actId="2696"/>
        <pc:sldMkLst>
          <pc:docMk/>
          <pc:sldMk cId="1755340091" sldId="281"/>
        </pc:sldMkLst>
      </pc:sldChg>
      <pc:sldChg chg="del">
        <pc:chgData name="Graeme Danforth" userId="f888813b-7b07-4f3f-83ab-6ac32b81402b" providerId="ADAL" clId="{5D598B75-E6B2-4C3E-A55A-7BC1007DFB75}" dt="2018-04-04T00:17:03.491" v="4" actId="2696"/>
        <pc:sldMkLst>
          <pc:docMk/>
          <pc:sldMk cId="1790606197" sldId="282"/>
        </pc:sldMkLst>
      </pc:sldChg>
      <pc:sldChg chg="del">
        <pc:chgData name="Graeme Danforth" userId="f888813b-7b07-4f3f-83ab-6ac32b81402b" providerId="ADAL" clId="{5D598B75-E6B2-4C3E-A55A-7BC1007DFB75}" dt="2018-04-04T00:17:03.478" v="3" actId="2696"/>
        <pc:sldMkLst>
          <pc:docMk/>
          <pc:sldMk cId="1565142398" sldId="283"/>
        </pc:sldMkLst>
      </pc:sldChg>
      <pc:sldChg chg="del">
        <pc:chgData name="Graeme Danforth" userId="f888813b-7b07-4f3f-83ab-6ac32b81402b" providerId="ADAL" clId="{5D598B75-E6B2-4C3E-A55A-7BC1007DFB75}" dt="2018-04-04T00:17:03.518" v="6" actId="2696"/>
        <pc:sldMkLst>
          <pc:docMk/>
          <pc:sldMk cId="4069343252" sldId="284"/>
        </pc:sldMkLst>
      </pc:sldChg>
      <pc:sldChg chg="modSp">
        <pc:chgData name="Graeme Danforth" userId="f888813b-7b07-4f3f-83ab-6ac32b81402b" providerId="ADAL" clId="{5D598B75-E6B2-4C3E-A55A-7BC1007DFB75}" dt="2018-04-04T00:21:38.024" v="84" actId="20577"/>
        <pc:sldMkLst>
          <pc:docMk/>
          <pc:sldMk cId="818590382" sldId="288"/>
        </pc:sldMkLst>
        <pc:spChg chg="mod">
          <ac:chgData name="Graeme Danforth" userId="f888813b-7b07-4f3f-83ab-6ac32b81402b" providerId="ADAL" clId="{5D598B75-E6B2-4C3E-A55A-7BC1007DFB75}" dt="2018-04-04T00:21:38.024" v="84" actId="20577"/>
          <ac:spMkLst>
            <pc:docMk/>
            <pc:sldMk cId="818590382" sldId="288"/>
            <ac:spMk id="4" creationId="{C81ADFDE-1B94-4EC6-92BA-44CC3EAF95DC}"/>
          </ac:spMkLst>
        </pc:spChg>
      </pc:sldChg>
      <pc:sldChg chg="del">
        <pc:chgData name="Graeme Danforth" userId="f888813b-7b07-4f3f-83ab-6ac32b81402b" providerId="ADAL" clId="{5D598B75-E6B2-4C3E-A55A-7BC1007DFB75}" dt="2018-04-04T00:17:03.603" v="8" actId="2696"/>
        <pc:sldMkLst>
          <pc:docMk/>
          <pc:sldMk cId="2393018978" sldId="295"/>
        </pc:sldMkLst>
      </pc:sldChg>
      <pc:sldChg chg="del">
        <pc:chgData name="Graeme Danforth" userId="f888813b-7b07-4f3f-83ab-6ac32b81402b" providerId="ADAL" clId="{5D598B75-E6B2-4C3E-A55A-7BC1007DFB75}" dt="2018-04-04T00:17:03.613" v="9" actId="2696"/>
        <pc:sldMkLst>
          <pc:docMk/>
          <pc:sldMk cId="4003939615" sldId="296"/>
        </pc:sldMkLst>
      </pc:sldChg>
      <pc:sldChg chg="del">
        <pc:chgData name="Graeme Danforth" userId="f888813b-7b07-4f3f-83ab-6ac32b81402b" providerId="ADAL" clId="{5D598B75-E6B2-4C3E-A55A-7BC1007DFB75}" dt="2018-04-04T00:17:12.439" v="10" actId="2696"/>
        <pc:sldMkLst>
          <pc:docMk/>
          <pc:sldMk cId="39134812" sldId="297"/>
        </pc:sldMkLst>
      </pc:sldChg>
    </pc:docChg>
  </pc:docChgLst>
  <pc:docChgLst>
    <pc:chgData name="Bradley Huber" userId="10037FFE89B89642@LIVE.COM" providerId="AD" clId="Web-{2AC302AF-C004-4E59-87B0-3A6F273D5ECE}"/>
    <pc:docChg chg="modSld">
      <pc:chgData name="Bradley Huber" userId="10037FFE89B89642@LIVE.COM" providerId="AD" clId="Web-{2AC302AF-C004-4E59-87B0-3A6F273D5ECE}" dt="2018-03-15T06:07:50.461" v="11"/>
      <pc:docMkLst>
        <pc:docMk/>
      </pc:docMkLst>
      <pc:sldChg chg="modSp">
        <pc:chgData name="Bradley Huber" userId="10037FFE89B89642@LIVE.COM" providerId="AD" clId="Web-{2AC302AF-C004-4E59-87B0-3A6F273D5ECE}" dt="2018-03-15T06:07:47.211" v="9"/>
        <pc:sldMkLst>
          <pc:docMk/>
          <pc:sldMk cId="2629073192" sldId="275"/>
        </pc:sldMkLst>
        <pc:spChg chg="mod">
          <ac:chgData name="Bradley Huber" userId="10037FFE89B89642@LIVE.COM" providerId="AD" clId="Web-{2AC302AF-C004-4E59-87B0-3A6F273D5ECE}" dt="2018-03-15T06:07:47.211" v="9"/>
          <ac:spMkLst>
            <pc:docMk/>
            <pc:sldMk cId="2629073192" sldId="275"/>
            <ac:spMk id="2" creationId="{00000000-0000-0000-0000-000000000000}"/>
          </ac:spMkLst>
        </pc:spChg>
      </pc:sldChg>
    </pc:docChg>
  </pc:docChgLst>
  <pc:docChgLst>
    <pc:chgData name="Joshua Minneti" userId="10033FFF8C736BBF@LIVE.COM" providerId="AD" clId="Web-{06ACFF25-D167-4537-95F7-7C7AD9458A26}"/>
    <pc:docChg chg="addSld delSld modSld">
      <pc:chgData name="Joshua Minneti" userId="10033FFF8C736BBF@LIVE.COM" providerId="AD" clId="Web-{06ACFF25-D167-4537-95F7-7C7AD9458A26}" dt="2018-03-14T00:13:52.651" v="136"/>
      <pc:docMkLst>
        <pc:docMk/>
      </pc:docMkLst>
      <pc:sldChg chg="modSp">
        <pc:chgData name="Joshua Minneti" userId="10033FFF8C736BBF@LIVE.COM" providerId="AD" clId="Web-{06ACFF25-D167-4537-95F7-7C7AD9458A26}" dt="2018-03-14T00:08:02.660" v="12"/>
        <pc:sldMkLst>
          <pc:docMk/>
          <pc:sldMk cId="0" sldId="268"/>
        </pc:sldMkLst>
        <pc:spChg chg="mod">
          <ac:chgData name="Joshua Minneti" userId="10033FFF8C736BBF@LIVE.COM" providerId="AD" clId="Web-{06ACFF25-D167-4537-95F7-7C7AD9458A26}" dt="2018-03-14T00:08:02.660" v="12"/>
          <ac:spMkLst>
            <pc:docMk/>
            <pc:sldMk cId="0" sldId="268"/>
            <ac:spMk id="9" creationId="{00000000-0000-0000-0000-000000000000}"/>
          </ac:spMkLst>
        </pc:spChg>
      </pc:sldChg>
      <pc:sldChg chg="modSp">
        <pc:chgData name="Joshua Minneti" userId="10033FFF8C736BBF@LIVE.COM" providerId="AD" clId="Web-{06ACFF25-D167-4537-95F7-7C7AD9458A26}" dt="2018-03-14T00:13:52.651" v="136"/>
        <pc:sldMkLst>
          <pc:docMk/>
          <pc:sldMk cId="2629073192" sldId="275"/>
        </pc:sldMkLst>
        <pc:spChg chg="mod">
          <ac:chgData name="Joshua Minneti" userId="10033FFF8C736BBF@LIVE.COM" providerId="AD" clId="Web-{06ACFF25-D167-4537-95F7-7C7AD9458A26}" dt="2018-03-14T00:13:52.651" v="136"/>
          <ac:spMkLst>
            <pc:docMk/>
            <pc:sldMk cId="2629073192" sldId="275"/>
            <ac:spMk id="2" creationId="{00000000-0000-0000-0000-000000000000}"/>
          </ac:spMkLst>
        </pc:spChg>
      </pc:sldChg>
    </pc:docChg>
  </pc:docChgLst>
  <pc:docChgLst>
    <pc:chgData name="Graeme Danforth" userId="S::gdanfort@uccs.edu::f888813b-7b07-4f3f-83ab-6ac32b81402b" providerId="AD" clId="Web-{B9E8C1D2-0D63-41A2-9E13-B54014DFCFCB}"/>
    <pc:docChg chg="addSld modSld modSection">
      <pc:chgData name="Graeme Danforth" userId="S::gdanfort@uccs.edu::f888813b-7b07-4f3f-83ab-6ac32b81402b" providerId="AD" clId="Web-{B9E8C1D2-0D63-41A2-9E13-B54014DFCFCB}" dt="2018-03-22T17:13:00.328" v="61"/>
      <pc:docMkLst>
        <pc:docMk/>
      </pc:docMkLst>
      <pc:sldChg chg="addSp delSp modSp delCm">
        <pc:chgData name="Graeme Danforth" userId="S::gdanfort@uccs.edu::f888813b-7b07-4f3f-83ab-6ac32b81402b" providerId="AD" clId="Web-{B9E8C1D2-0D63-41A2-9E13-B54014DFCFCB}" dt="2018-03-22T17:12:55.250" v="60"/>
        <pc:sldMkLst>
          <pc:docMk/>
          <pc:sldMk cId="2629073192" sldId="275"/>
        </pc:sldMkLst>
        <pc:spChg chg="del mod">
          <ac:chgData name="Graeme Danforth" userId="S::gdanfort@uccs.edu::f888813b-7b07-4f3f-83ab-6ac32b81402b" providerId="AD" clId="Web-{B9E8C1D2-0D63-41A2-9E13-B54014DFCFCB}" dt="2018-03-22T17:10:40.401" v="28"/>
          <ac:spMkLst>
            <pc:docMk/>
            <pc:sldMk cId="2629073192" sldId="275"/>
            <ac:spMk id="4" creationId="{6A3D8F0F-B1E4-4427-B6AF-B809EA5D5B11}"/>
          </ac:spMkLst>
        </pc:spChg>
        <pc:spChg chg="add">
          <ac:chgData name="Graeme Danforth" userId="S::gdanfort@uccs.edu::f888813b-7b07-4f3f-83ab-6ac32b81402b" providerId="AD" clId="Web-{B9E8C1D2-0D63-41A2-9E13-B54014DFCFCB}" dt="2018-03-22T17:11:16.496" v="59"/>
          <ac:spMkLst>
            <pc:docMk/>
            <pc:sldMk cId="2629073192" sldId="275"/>
            <ac:spMk id="5" creationId="{F2C515BC-33E7-4CEA-8C78-626FE09542AE}"/>
          </ac:spMkLst>
        </pc:spChg>
        <pc:picChg chg="mod">
          <ac:chgData name="Graeme Danforth" userId="S::gdanfort@uccs.edu::f888813b-7b07-4f3f-83ab-6ac32b81402b" providerId="AD" clId="Web-{B9E8C1D2-0D63-41A2-9E13-B54014DFCFCB}" dt="2018-03-22T17:08:15.145" v="4"/>
          <ac:picMkLst>
            <pc:docMk/>
            <pc:sldMk cId="2629073192" sldId="275"/>
            <ac:picMk id="6" creationId="{45EB71F5-0124-4EB3-97B9-37B51AE7AAB5}"/>
          </ac:picMkLst>
        </pc:picChg>
        <pc:picChg chg="mod">
          <ac:chgData name="Graeme Danforth" userId="S::gdanfort@uccs.edu::f888813b-7b07-4f3f-83ab-6ac32b81402b" providerId="AD" clId="Web-{B9E8C1D2-0D63-41A2-9E13-B54014DFCFCB}" dt="2018-03-22T17:08:27.911" v="8"/>
          <ac:picMkLst>
            <pc:docMk/>
            <pc:sldMk cId="2629073192" sldId="275"/>
            <ac:picMk id="8" creationId="{C6AFD2E5-B595-451B-AEC4-1EA26A78B747}"/>
          </ac:picMkLst>
        </pc:picChg>
      </pc:sldChg>
      <pc:sldChg chg="modSp delCm">
        <pc:chgData name="Graeme Danforth" userId="S::gdanfort@uccs.edu::f888813b-7b07-4f3f-83ab-6ac32b81402b" providerId="AD" clId="Web-{B9E8C1D2-0D63-41A2-9E13-B54014DFCFCB}" dt="2018-03-22T17:13:00.328" v="61"/>
        <pc:sldMkLst>
          <pc:docMk/>
          <pc:sldMk cId="4069343252" sldId="284"/>
        </pc:sldMkLst>
        <pc:spChg chg="mod">
          <ac:chgData name="Graeme Danforth" userId="S::gdanfort@uccs.edu::f888813b-7b07-4f3f-83ab-6ac32b81402b" providerId="AD" clId="Web-{B9E8C1D2-0D63-41A2-9E13-B54014DFCFCB}" dt="2018-03-22T17:11:09.734" v="56"/>
          <ac:spMkLst>
            <pc:docMk/>
            <pc:sldMk cId="4069343252" sldId="284"/>
            <ac:spMk id="6" creationId="{53BE42CC-532D-4A6E-A879-DBA8004960E8}"/>
          </ac:spMkLst>
        </pc:spChg>
      </pc:sldChg>
      <pc:sldChg chg="modSp new">
        <pc:chgData name="Graeme Danforth" userId="S::gdanfort@uccs.edu::f888813b-7b07-4f3f-83ab-6ac32b81402b" providerId="AD" clId="Web-{B9E8C1D2-0D63-41A2-9E13-B54014DFCFCB}" dt="2018-03-22T17:11:00.870" v="47"/>
        <pc:sldMkLst>
          <pc:docMk/>
          <pc:sldMk cId="39134812" sldId="297"/>
        </pc:sldMkLst>
        <pc:spChg chg="mod">
          <ac:chgData name="Graeme Danforth" userId="S::gdanfort@uccs.edu::f888813b-7b07-4f3f-83ab-6ac32b81402b" providerId="AD" clId="Web-{B9E8C1D2-0D63-41A2-9E13-B54014DFCFCB}" dt="2018-03-22T17:10:24.572" v="18"/>
          <ac:spMkLst>
            <pc:docMk/>
            <pc:sldMk cId="39134812" sldId="297"/>
            <ac:spMk id="2" creationId="{BFF73B06-8650-492A-B9A3-AB2F2F02ED62}"/>
          </ac:spMkLst>
        </pc:spChg>
        <pc:spChg chg="mod">
          <ac:chgData name="Graeme Danforth" userId="S::gdanfort@uccs.edu::f888813b-7b07-4f3f-83ab-6ac32b81402b" providerId="AD" clId="Web-{B9E8C1D2-0D63-41A2-9E13-B54014DFCFCB}" dt="2018-03-22T17:11:00.870" v="47"/>
          <ac:spMkLst>
            <pc:docMk/>
            <pc:sldMk cId="39134812" sldId="297"/>
            <ac:spMk id="3" creationId="{DD828E58-28D8-4783-96B7-0A6C2A5C451B}"/>
          </ac:spMkLst>
        </pc:spChg>
      </pc:sldChg>
    </pc:docChg>
  </pc:docChgLst>
  <pc:docChgLst>
    <pc:chgData name="Joshua Minneti" userId="0db19299-09b0-4d3f-91d8-7b8fbd2430f5" providerId="ADAL" clId="{F3F89284-BA99-4C00-9B19-9B6A042A0D81}"/>
    <pc:docChg chg="custSel delSld modSld modSection">
      <pc:chgData name="Joshua Minneti" userId="0db19299-09b0-4d3f-91d8-7b8fbd2430f5" providerId="ADAL" clId="{F3F89284-BA99-4C00-9B19-9B6A042A0D81}" dt="2018-04-04T00:11:34.603" v="1" actId="27636"/>
      <pc:docMkLst>
        <pc:docMk/>
      </pc:docMkLst>
      <pc:sldChg chg="modSp">
        <pc:chgData name="Joshua Minneti" userId="0db19299-09b0-4d3f-91d8-7b8fbd2430f5" providerId="ADAL" clId="{F3F89284-BA99-4C00-9B19-9B6A042A0D81}" dt="2018-04-04T00:11:34.603" v="1" actId="27636"/>
        <pc:sldMkLst>
          <pc:docMk/>
          <pc:sldMk cId="0" sldId="268"/>
        </pc:sldMkLst>
        <pc:spChg chg="mod">
          <ac:chgData name="Joshua Minneti" userId="0db19299-09b0-4d3f-91d8-7b8fbd2430f5" providerId="ADAL" clId="{F3F89284-BA99-4C00-9B19-9B6A042A0D81}" dt="2018-04-04T00:11:34.603" v="1" actId="27636"/>
          <ac:spMkLst>
            <pc:docMk/>
            <pc:sldMk cId="0" sldId="268"/>
            <ac:spMk id="9" creationId="{00000000-0000-0000-0000-000000000000}"/>
          </ac:spMkLst>
        </pc:spChg>
      </pc:sldChg>
      <pc:sldChg chg="del">
        <pc:chgData name="Joshua Minneti" userId="0db19299-09b0-4d3f-91d8-7b8fbd2430f5" providerId="ADAL" clId="{F3F89284-BA99-4C00-9B19-9B6A042A0D81}" dt="2018-04-04T00:11:34.373" v="0" actId="2696"/>
        <pc:sldMkLst>
          <pc:docMk/>
          <pc:sldMk cId="1998664417" sldId="286"/>
        </pc:sldMkLst>
      </pc:sldChg>
    </pc:docChg>
  </pc:docChgLst>
  <pc:docChgLst>
    <pc:chgData name="Bradley Huber" userId="S::bhuber@uccs.edu::68e6cc84-ac7f-470e-817c-95046dbeaf22" providerId="AD" clId="Web-{05BFD9A2-618C-4771-8FF3-38110588467E}"/>
    <pc:docChg chg="addSld modSld sldOrd modSection">
      <pc:chgData name="Bradley Huber" userId="S::bhuber@uccs.edu::68e6cc84-ac7f-470e-817c-95046dbeaf22" providerId="AD" clId="Web-{05BFD9A2-618C-4771-8FF3-38110588467E}" dt="2018-04-05T06:27:18.573" v="2294"/>
      <pc:docMkLst>
        <pc:docMk/>
      </pc:docMkLst>
      <pc:sldChg chg="modSp add replId">
        <pc:chgData name="Bradley Huber" userId="S::bhuber@uccs.edu::68e6cc84-ac7f-470e-817c-95046dbeaf22" providerId="AD" clId="Web-{05BFD9A2-618C-4771-8FF3-38110588467E}" dt="2018-04-05T05:54:42.528" v="1478"/>
        <pc:sldMkLst>
          <pc:docMk/>
          <pc:sldMk cId="3098166178" sldId="308"/>
        </pc:sldMkLst>
        <pc:spChg chg="mod">
          <ac:chgData name="Bradley Huber" userId="S::bhuber@uccs.edu::68e6cc84-ac7f-470e-817c-95046dbeaf22" providerId="AD" clId="Web-{05BFD9A2-618C-4771-8FF3-38110588467E}" dt="2018-04-05T04:13:23.591" v="16"/>
          <ac:spMkLst>
            <pc:docMk/>
            <pc:sldMk cId="3098166178" sldId="308"/>
            <ac:spMk id="3" creationId="{FA69B181-D89E-4328-BEDC-DAA467D62E6F}"/>
          </ac:spMkLst>
        </pc:spChg>
        <pc:spChg chg="mod">
          <ac:chgData name="Bradley Huber" userId="S::bhuber@uccs.edu::68e6cc84-ac7f-470e-817c-95046dbeaf22" providerId="AD" clId="Web-{05BFD9A2-618C-4771-8FF3-38110588467E}" dt="2018-04-05T05:54:42.528" v="1478"/>
          <ac:spMkLst>
            <pc:docMk/>
            <pc:sldMk cId="3098166178" sldId="308"/>
            <ac:spMk id="4" creationId="{C81ADFDE-1B94-4EC6-92BA-44CC3EAF95DC}"/>
          </ac:spMkLst>
        </pc:spChg>
      </pc:sldChg>
      <pc:sldChg chg="modSp add replId">
        <pc:chgData name="Bradley Huber" userId="S::bhuber@uccs.edu::68e6cc84-ac7f-470e-817c-95046dbeaf22" providerId="AD" clId="Web-{05BFD9A2-618C-4771-8FF3-38110588467E}" dt="2018-04-05T06:25:32.380" v="2229"/>
        <pc:sldMkLst>
          <pc:docMk/>
          <pc:sldMk cId="2927812573" sldId="309"/>
        </pc:sldMkLst>
        <pc:spChg chg="mod">
          <ac:chgData name="Bradley Huber" userId="S::bhuber@uccs.edu::68e6cc84-ac7f-470e-817c-95046dbeaf22" providerId="AD" clId="Web-{05BFD9A2-618C-4771-8FF3-38110588467E}" dt="2018-04-05T06:25:32.380" v="2229"/>
          <ac:spMkLst>
            <pc:docMk/>
            <pc:sldMk cId="2927812573" sldId="309"/>
            <ac:spMk id="3" creationId="{FA69B181-D89E-4328-BEDC-DAA467D62E6F}"/>
          </ac:spMkLst>
        </pc:spChg>
        <pc:spChg chg="mod">
          <ac:chgData name="Bradley Huber" userId="S::bhuber@uccs.edu::68e6cc84-ac7f-470e-817c-95046dbeaf22" providerId="AD" clId="Web-{05BFD9A2-618C-4771-8FF3-38110588467E}" dt="2018-04-05T06:07:25.302" v="1808"/>
          <ac:spMkLst>
            <pc:docMk/>
            <pc:sldMk cId="2927812573" sldId="309"/>
            <ac:spMk id="4" creationId="{C81ADFDE-1B94-4EC6-92BA-44CC3EAF95DC}"/>
          </ac:spMkLst>
        </pc:spChg>
      </pc:sldChg>
      <pc:sldChg chg="addSp delSp modSp add replId modNotes">
        <pc:chgData name="Bradley Huber" userId="S::bhuber@uccs.edu::68e6cc84-ac7f-470e-817c-95046dbeaf22" providerId="AD" clId="Web-{05BFD9A2-618C-4771-8FF3-38110588467E}" dt="2018-04-05T06:27:18.573" v="2294"/>
        <pc:sldMkLst>
          <pc:docMk/>
          <pc:sldMk cId="311575053" sldId="310"/>
        </pc:sldMkLst>
        <pc:spChg chg="mod">
          <ac:chgData name="Bradley Huber" userId="S::bhuber@uccs.edu::68e6cc84-ac7f-470e-817c-95046dbeaf22" providerId="AD" clId="Web-{05BFD9A2-618C-4771-8FF3-38110588467E}" dt="2018-04-05T06:26:04.538" v="2269"/>
          <ac:spMkLst>
            <pc:docMk/>
            <pc:sldMk cId="311575053" sldId="310"/>
            <ac:spMk id="3" creationId="{FA69B181-D89E-4328-BEDC-DAA467D62E6F}"/>
          </ac:spMkLst>
        </pc:spChg>
        <pc:spChg chg="mod">
          <ac:chgData name="Bradley Huber" userId="S::bhuber@uccs.edu::68e6cc84-ac7f-470e-817c-95046dbeaf22" providerId="AD" clId="Web-{05BFD9A2-618C-4771-8FF3-38110588467E}" dt="2018-04-05T05:53:23.327" v="1435"/>
          <ac:spMkLst>
            <pc:docMk/>
            <pc:sldMk cId="311575053" sldId="310"/>
            <ac:spMk id="4" creationId="{C81ADFDE-1B94-4EC6-92BA-44CC3EAF95DC}"/>
          </ac:spMkLst>
        </pc:spChg>
        <pc:picChg chg="add mod">
          <ac:chgData name="Bradley Huber" userId="S::bhuber@uccs.edu::68e6cc84-ac7f-470e-817c-95046dbeaf22" providerId="AD" clId="Web-{05BFD9A2-618C-4771-8FF3-38110588467E}" dt="2018-04-05T05:47:48.643" v="1397"/>
          <ac:picMkLst>
            <pc:docMk/>
            <pc:sldMk cId="311575053" sldId="310"/>
            <ac:picMk id="5" creationId="{5C7B42BB-7AF2-4E7A-9304-3E31334B8AA1}"/>
          </ac:picMkLst>
        </pc:picChg>
        <pc:picChg chg="add mod">
          <ac:chgData name="Bradley Huber" userId="S::bhuber@uccs.edu::68e6cc84-ac7f-470e-817c-95046dbeaf22" providerId="AD" clId="Web-{05BFD9A2-618C-4771-8FF3-38110588467E}" dt="2018-04-05T05:49:18.330" v="1408"/>
          <ac:picMkLst>
            <pc:docMk/>
            <pc:sldMk cId="311575053" sldId="310"/>
            <ac:picMk id="6" creationId="{1CBE95E0-2ED1-4B7E-A099-E3EA42248251}"/>
          </ac:picMkLst>
        </pc:picChg>
        <pc:picChg chg="add mod">
          <ac:chgData name="Bradley Huber" userId="S::bhuber@uccs.edu::68e6cc84-ac7f-470e-817c-95046dbeaf22" providerId="AD" clId="Web-{05BFD9A2-618C-4771-8FF3-38110588467E}" dt="2018-04-05T05:47:52.549" v="1398"/>
          <ac:picMkLst>
            <pc:docMk/>
            <pc:sldMk cId="311575053" sldId="310"/>
            <ac:picMk id="7" creationId="{30B7ECF9-72DC-4786-A1F1-EF74D58A8C2D}"/>
          </ac:picMkLst>
        </pc:picChg>
        <pc:picChg chg="add mod">
          <ac:chgData name="Bradley Huber" userId="S::bhuber@uccs.edu::68e6cc84-ac7f-470e-817c-95046dbeaf22" providerId="AD" clId="Web-{05BFD9A2-618C-4771-8FF3-38110588467E}" dt="2018-04-05T05:49:31.844" v="1410"/>
          <ac:picMkLst>
            <pc:docMk/>
            <pc:sldMk cId="311575053" sldId="310"/>
            <ac:picMk id="9" creationId="{A5B21AE6-0384-4AEF-90BE-C9078E1D3263}"/>
          </ac:picMkLst>
        </pc:picChg>
        <pc:picChg chg="add del mod">
          <ac:chgData name="Bradley Huber" userId="S::bhuber@uccs.edu::68e6cc84-ac7f-470e-817c-95046dbeaf22" providerId="AD" clId="Web-{05BFD9A2-618C-4771-8FF3-38110588467E}" dt="2018-04-05T06:26:55.556" v="2290"/>
          <ac:picMkLst>
            <pc:docMk/>
            <pc:sldMk cId="311575053" sldId="310"/>
            <ac:picMk id="11" creationId="{575909B5-3AFB-4625-949C-AD9E053B5D99}"/>
          </ac:picMkLst>
        </pc:picChg>
        <pc:picChg chg="add mod">
          <ac:chgData name="Bradley Huber" userId="S::bhuber@uccs.edu::68e6cc84-ac7f-470e-817c-95046dbeaf22" providerId="AD" clId="Web-{05BFD9A2-618C-4771-8FF3-38110588467E}" dt="2018-04-05T05:49:42.904" v="1411"/>
          <ac:picMkLst>
            <pc:docMk/>
            <pc:sldMk cId="311575053" sldId="310"/>
            <ac:picMk id="12" creationId="{09DD1205-295E-4A05-ACDF-D52F72BF6FF4}"/>
          </ac:picMkLst>
        </pc:picChg>
        <pc:picChg chg="add mod">
          <ac:chgData name="Bradley Huber" userId="S::bhuber@uccs.edu::68e6cc84-ac7f-470e-817c-95046dbeaf22" providerId="AD" clId="Web-{05BFD9A2-618C-4771-8FF3-38110588467E}" dt="2018-04-05T06:27:07.979" v="2292"/>
          <ac:picMkLst>
            <pc:docMk/>
            <pc:sldMk cId="311575053" sldId="310"/>
            <ac:picMk id="13" creationId="{3A82B408-7386-4127-96D2-0CAF062D4EB9}"/>
          </ac:picMkLst>
        </pc:picChg>
        <pc:picChg chg="add mod">
          <ac:chgData name="Bradley Huber" userId="S::bhuber@uccs.edu::68e6cc84-ac7f-470e-817c-95046dbeaf22" providerId="AD" clId="Web-{05BFD9A2-618C-4771-8FF3-38110588467E}" dt="2018-04-05T06:27:18.573" v="2294"/>
          <ac:picMkLst>
            <pc:docMk/>
            <pc:sldMk cId="311575053" sldId="310"/>
            <ac:picMk id="14" creationId="{BADC73AC-C54E-4BFB-B811-E622FC5CCE39}"/>
          </ac:picMkLst>
        </pc:picChg>
        <pc:picChg chg="add mod">
          <ac:chgData name="Bradley Huber" userId="S::bhuber@uccs.edu::68e6cc84-ac7f-470e-817c-95046dbeaf22" providerId="AD" clId="Web-{05BFD9A2-618C-4771-8FF3-38110588467E}" dt="2018-04-05T06:27:02.150" v="2291"/>
          <ac:picMkLst>
            <pc:docMk/>
            <pc:sldMk cId="311575053" sldId="310"/>
            <ac:picMk id="15" creationId="{1E9815BE-71F4-487E-BEBE-D0E00F53C820}"/>
          </ac:picMkLst>
        </pc:picChg>
      </pc:sldChg>
      <pc:sldChg chg="addSp modSp add ord replId modNotes">
        <pc:chgData name="Bradley Huber" userId="S::bhuber@uccs.edu::68e6cc84-ac7f-470e-817c-95046dbeaf22" providerId="AD" clId="Web-{05BFD9A2-618C-4771-8FF3-38110588467E}" dt="2018-04-05T06:26:24.508" v="2287"/>
        <pc:sldMkLst>
          <pc:docMk/>
          <pc:sldMk cId="1805957306" sldId="311"/>
        </pc:sldMkLst>
        <pc:spChg chg="mod">
          <ac:chgData name="Bradley Huber" userId="S::bhuber@uccs.edu::68e6cc84-ac7f-470e-817c-95046dbeaf22" providerId="AD" clId="Web-{05BFD9A2-618C-4771-8FF3-38110588467E}" dt="2018-04-05T06:26:24.508" v="2287"/>
          <ac:spMkLst>
            <pc:docMk/>
            <pc:sldMk cId="1805957306" sldId="311"/>
            <ac:spMk id="3" creationId="{FA69B181-D89E-4328-BEDC-DAA467D62E6F}"/>
          </ac:spMkLst>
        </pc:spChg>
        <pc:spChg chg="mod">
          <ac:chgData name="Bradley Huber" userId="S::bhuber@uccs.edu::68e6cc84-ac7f-470e-817c-95046dbeaf22" providerId="AD" clId="Web-{05BFD9A2-618C-4771-8FF3-38110588467E}" dt="2018-04-05T06:12:03.247" v="1933"/>
          <ac:spMkLst>
            <pc:docMk/>
            <pc:sldMk cId="1805957306" sldId="311"/>
            <ac:spMk id="4" creationId="{C81ADFDE-1B94-4EC6-92BA-44CC3EAF95DC}"/>
          </ac:spMkLst>
        </pc:spChg>
        <pc:picChg chg="add mod">
          <ac:chgData name="Bradley Huber" userId="S::bhuber@uccs.edu::68e6cc84-ac7f-470e-817c-95046dbeaf22" providerId="AD" clId="Web-{05BFD9A2-618C-4771-8FF3-38110588467E}" dt="2018-04-05T06:13:12.309" v="1938"/>
          <ac:picMkLst>
            <pc:docMk/>
            <pc:sldMk cId="1805957306" sldId="311"/>
            <ac:picMk id="5" creationId="{6D11646E-9CC7-4F95-A430-4261D2660A68}"/>
          </ac:picMkLst>
        </pc:picChg>
        <pc:picChg chg="add mod">
          <ac:chgData name="Bradley Huber" userId="S::bhuber@uccs.edu::68e6cc84-ac7f-470e-817c-95046dbeaf22" providerId="AD" clId="Web-{05BFD9A2-618C-4771-8FF3-38110588467E}" dt="2018-04-05T06:13:35.295" v="1942"/>
          <ac:picMkLst>
            <pc:docMk/>
            <pc:sldMk cId="1805957306" sldId="311"/>
            <ac:picMk id="7" creationId="{A202BABF-1F03-46FD-9AAE-925727A318F9}"/>
          </ac:picMkLst>
        </pc:picChg>
      </pc:sldChg>
      <pc:sldChg chg="modSp add ord replId">
        <pc:chgData name="Bradley Huber" userId="S::bhuber@uccs.edu::68e6cc84-ac7f-470e-817c-95046dbeaf22" providerId="AD" clId="Web-{05BFD9A2-618C-4771-8FF3-38110588467E}" dt="2018-04-05T06:21:04.599" v="2211"/>
        <pc:sldMkLst>
          <pc:docMk/>
          <pc:sldMk cId="2478027325" sldId="312"/>
        </pc:sldMkLst>
        <pc:spChg chg="mod">
          <ac:chgData name="Bradley Huber" userId="S::bhuber@uccs.edu::68e6cc84-ac7f-470e-817c-95046dbeaf22" providerId="AD" clId="Web-{05BFD9A2-618C-4771-8FF3-38110588467E}" dt="2018-04-05T06:16:45.435" v="1946"/>
          <ac:spMkLst>
            <pc:docMk/>
            <pc:sldMk cId="2478027325" sldId="312"/>
            <ac:spMk id="3" creationId="{FA69B181-D89E-4328-BEDC-DAA467D62E6F}"/>
          </ac:spMkLst>
        </pc:spChg>
        <pc:spChg chg="mod">
          <ac:chgData name="Bradley Huber" userId="S::bhuber@uccs.edu::68e6cc84-ac7f-470e-817c-95046dbeaf22" providerId="AD" clId="Web-{05BFD9A2-618C-4771-8FF3-38110588467E}" dt="2018-04-05T06:20:59.255" v="2209"/>
          <ac:spMkLst>
            <pc:docMk/>
            <pc:sldMk cId="2478027325" sldId="312"/>
            <ac:spMk id="4" creationId="{C81ADFDE-1B94-4EC6-92BA-44CC3EAF95DC}"/>
          </ac:spMkLst>
        </pc:spChg>
      </pc:sldChg>
    </pc:docChg>
  </pc:docChgLst>
  <pc:docChgLst>
    <pc:chgData name="Bradley Huber" userId="10037FFE89B89642@LIVE.COM" providerId="AD" clId="Web-{0E8E4849-C520-4F06-93F3-9E32E2B42299}"/>
    <pc:docChg chg="modSld">
      <pc:chgData name="Bradley Huber" userId="10037FFE89B89642@LIVE.COM" providerId="AD" clId="Web-{0E8E4849-C520-4F06-93F3-9E32E2B42299}" dt="2018-03-15T06:04:07.231" v="133"/>
      <pc:docMkLst>
        <pc:docMk/>
      </pc:docMkLst>
      <pc:sldChg chg="modSp">
        <pc:chgData name="Bradley Huber" userId="10037FFE89B89642@LIVE.COM" providerId="AD" clId="Web-{0E8E4849-C520-4F06-93F3-9E32E2B42299}" dt="2018-03-15T05:46:27.823" v="15"/>
        <pc:sldMkLst>
          <pc:docMk/>
          <pc:sldMk cId="2629073192" sldId="275"/>
        </pc:sldMkLst>
        <pc:spChg chg="mod">
          <ac:chgData name="Bradley Huber" userId="10037FFE89B89642@LIVE.COM" providerId="AD" clId="Web-{0E8E4849-C520-4F06-93F3-9E32E2B42299}" dt="2018-03-15T05:46:27.823" v="15"/>
          <ac:spMkLst>
            <pc:docMk/>
            <pc:sldMk cId="2629073192" sldId="275"/>
            <ac:spMk id="2" creationId="{00000000-0000-0000-0000-000000000000}"/>
          </ac:spMkLst>
        </pc:spChg>
      </pc:sldChg>
    </pc:docChg>
  </pc:docChgLst>
  <pc:docChgLst>
    <pc:chgData name="Michael Case" userId="10033FFF88EC6385@LIVE.COM" providerId="AD" clId="Web-{911D27F4-A15D-47DA-AE7A-0BA9C0D48B77}"/>
    <pc:docChg chg="modSld">
      <pc:chgData name="Michael Case" userId="10033FFF88EC6385@LIVE.COM" providerId="AD" clId="Web-{911D27F4-A15D-47DA-AE7A-0BA9C0D48B77}" dt="2018-03-15T22:50:39.752" v="3"/>
      <pc:docMkLst>
        <pc:docMk/>
      </pc:docMkLst>
    </pc:docChg>
  </pc:docChgLst>
  <pc:docChgLst>
    <pc:chgData name="Graeme Danforth" userId="10030000889ED223@LIVE.COM" providerId="AD" clId="Web-{8ADE07EA-BFCE-42C2-B6FF-9D394AE0BE22}"/>
    <pc:docChg chg="modSld sldOrd">
      <pc:chgData name="Graeme Danforth" userId="10030000889ED223@LIVE.COM" providerId="AD" clId="Web-{8ADE07EA-BFCE-42C2-B6FF-9D394AE0BE22}" dt="2018-03-15T19:04:43.095" v="33"/>
      <pc:docMkLst>
        <pc:docMk/>
      </pc:docMkLst>
    </pc:docChg>
  </pc:docChgLst>
  <pc:docChgLst>
    <pc:chgData name="Glen Nicholls" userId="S::gnicholl@uccs.edu::dad27c2e-22bd-4224-bb24-9343b1724623" providerId="AD" clId="Web-{EBDFD1EB-1C33-4326-A49D-06AE3DBFF929}"/>
    <pc:docChg chg="modSld">
      <pc:chgData name="Glen Nicholls" userId="S::gnicholl@uccs.edu::dad27c2e-22bd-4224-bb24-9343b1724623" providerId="AD" clId="Web-{EBDFD1EB-1C33-4326-A49D-06AE3DBFF929}" dt="2018-03-22T00:50:01.684" v="15"/>
      <pc:docMkLst>
        <pc:docMk/>
      </pc:docMkLst>
      <pc:sldChg chg="modSp">
        <pc:chgData name="Glen Nicholls" userId="S::gnicholl@uccs.edu::dad27c2e-22bd-4224-bb24-9343b1724623" providerId="AD" clId="Web-{EBDFD1EB-1C33-4326-A49D-06AE3DBFF929}" dt="2018-03-22T00:46:51.705" v="2"/>
        <pc:sldMkLst>
          <pc:docMk/>
          <pc:sldMk cId="0" sldId="268"/>
        </pc:sldMkLst>
        <pc:spChg chg="mod">
          <ac:chgData name="Glen Nicholls" userId="S::gnicholl@uccs.edu::dad27c2e-22bd-4224-bb24-9343b1724623" providerId="AD" clId="Web-{EBDFD1EB-1C33-4326-A49D-06AE3DBFF929}" dt="2018-03-22T00:46:51.705" v="2"/>
          <ac:spMkLst>
            <pc:docMk/>
            <pc:sldMk cId="0" sldId="268"/>
            <ac:spMk id="9" creationId="{00000000-0000-0000-0000-000000000000}"/>
          </ac:spMkLst>
        </pc:spChg>
      </pc:sldChg>
      <pc:sldChg chg="addCm">
        <pc:chgData name="Glen Nicholls" userId="S::gnicholl@uccs.edu::dad27c2e-22bd-4224-bb24-9343b1724623" providerId="AD" clId="Web-{EBDFD1EB-1C33-4326-A49D-06AE3DBFF929}" dt="2018-03-22T00:48:48.807" v="12"/>
        <pc:sldMkLst>
          <pc:docMk/>
          <pc:sldMk cId="2629073192" sldId="275"/>
        </pc:sldMkLst>
      </pc:sldChg>
      <pc:sldChg chg="modSp addCm">
        <pc:chgData name="Glen Nicholls" userId="S::gnicholl@uccs.edu::dad27c2e-22bd-4224-bb24-9343b1724623" providerId="AD" clId="Web-{EBDFD1EB-1C33-4326-A49D-06AE3DBFF929}" dt="2018-03-22T00:48:30.319" v="11"/>
        <pc:sldMkLst>
          <pc:docMk/>
          <pc:sldMk cId="1790606197" sldId="282"/>
        </pc:sldMkLst>
        <pc:spChg chg="mod">
          <ac:chgData name="Glen Nicholls" userId="S::gnicholl@uccs.edu::dad27c2e-22bd-4224-bb24-9343b1724623" providerId="AD" clId="Web-{EBDFD1EB-1C33-4326-A49D-06AE3DBFF929}" dt="2018-03-22T00:48:07.210" v="9"/>
          <ac:spMkLst>
            <pc:docMk/>
            <pc:sldMk cId="1790606197" sldId="282"/>
            <ac:spMk id="5" creationId="{E26BF40C-EE26-4BEF-B547-BEBDF45010E3}"/>
          </ac:spMkLst>
        </pc:spChg>
      </pc:sldChg>
      <pc:sldChg chg="addCm">
        <pc:chgData name="Glen Nicholls" userId="S::gnicholl@uccs.edu::dad27c2e-22bd-4224-bb24-9343b1724623" providerId="AD" clId="Web-{EBDFD1EB-1C33-4326-A49D-06AE3DBFF929}" dt="2018-03-22T00:47:39.662" v="6"/>
        <pc:sldMkLst>
          <pc:docMk/>
          <pc:sldMk cId="1565142398" sldId="283"/>
        </pc:sldMkLst>
      </pc:sldChg>
      <pc:sldChg chg="addCm">
        <pc:chgData name="Glen Nicholls" userId="S::gnicholl@uccs.edu::dad27c2e-22bd-4224-bb24-9343b1724623" providerId="AD" clId="Web-{EBDFD1EB-1C33-4326-A49D-06AE3DBFF929}" dt="2018-03-22T00:49:11.964" v="13"/>
        <pc:sldMkLst>
          <pc:docMk/>
          <pc:sldMk cId="4069343252" sldId="284"/>
        </pc:sldMkLst>
      </pc:sldChg>
      <pc:sldChg chg="addCm">
        <pc:chgData name="Glen Nicholls" userId="S::gnicholl@uccs.edu::dad27c2e-22bd-4224-bb24-9343b1724623" providerId="AD" clId="Web-{EBDFD1EB-1C33-4326-A49D-06AE3DBFF929}" dt="2018-03-22T00:50:01.684" v="15"/>
        <pc:sldMkLst>
          <pc:docMk/>
          <pc:sldMk cId="818590382" sldId="288"/>
        </pc:sldMkLst>
      </pc:sldChg>
    </pc:docChg>
  </pc:docChgLst>
  <pc:docChgLst>
    <pc:chgData name="Glen Nicholls" userId="S::gnicholl@uccs.edu::dad27c2e-22bd-4224-bb24-9343b1724623" providerId="AD" clId="Web-{7A61317D-300A-4410-99A1-84A46D040E9B}"/>
    <pc:docChg chg="delSld modSld sldOrd modSection">
      <pc:chgData name="Glen Nicholls" userId="S::gnicholl@uccs.edu::dad27c2e-22bd-4224-bb24-9343b1724623" providerId="AD" clId="Web-{7A61317D-300A-4410-99A1-84A46D040E9B}" dt="2018-04-06T01:30:17.028" v="12"/>
      <pc:docMkLst>
        <pc:docMk/>
      </pc:docMkLst>
      <pc:sldChg chg="ord">
        <pc:chgData name="Glen Nicholls" userId="S::gnicholl@uccs.edu::dad27c2e-22bd-4224-bb24-9343b1724623" providerId="AD" clId="Web-{7A61317D-300A-4410-99A1-84A46D040E9B}" dt="2018-04-06T00:54:46.820" v="0"/>
        <pc:sldMkLst>
          <pc:docMk/>
          <pc:sldMk cId="818590382" sldId="288"/>
        </pc:sldMkLst>
      </pc:sldChg>
      <pc:sldChg chg="del">
        <pc:chgData name="Glen Nicholls" userId="S::gnicholl@uccs.edu::dad27c2e-22bd-4224-bb24-9343b1724623" providerId="AD" clId="Web-{7A61317D-300A-4410-99A1-84A46D040E9B}" dt="2018-04-06T00:57:23.255" v="2"/>
        <pc:sldMkLst>
          <pc:docMk/>
          <pc:sldMk cId="1696108201" sldId="294"/>
        </pc:sldMkLst>
      </pc:sldChg>
      <pc:sldChg chg="modSp">
        <pc:chgData name="Glen Nicholls" userId="S::gnicholl@uccs.edu::dad27c2e-22bd-4224-bb24-9343b1724623" providerId="AD" clId="Web-{7A61317D-300A-4410-99A1-84A46D040E9B}" dt="2018-04-06T01:30:17.028" v="11"/>
        <pc:sldMkLst>
          <pc:docMk/>
          <pc:sldMk cId="2843370510" sldId="303"/>
        </pc:sldMkLst>
        <pc:spChg chg="mod">
          <ac:chgData name="Glen Nicholls" userId="S::gnicholl@uccs.edu::dad27c2e-22bd-4224-bb24-9343b1724623" providerId="AD" clId="Web-{7A61317D-300A-4410-99A1-84A46D040E9B}" dt="2018-04-06T01:30:17.028" v="11"/>
          <ac:spMkLst>
            <pc:docMk/>
            <pc:sldMk cId="2843370510" sldId="303"/>
            <ac:spMk id="2" creationId="{00000000-0000-0000-0000-000000000000}"/>
          </ac:spMkLst>
        </pc:spChg>
      </pc:sldChg>
      <pc:sldChg chg="del">
        <pc:chgData name="Glen Nicholls" userId="S::gnicholl@uccs.edu::dad27c2e-22bd-4224-bb24-9343b1724623" providerId="AD" clId="Web-{7A61317D-300A-4410-99A1-84A46D040E9B}" dt="2018-04-06T00:57:27.677" v="3"/>
        <pc:sldMkLst>
          <pc:docMk/>
          <pc:sldMk cId="1570566182" sldId="306"/>
        </pc:sldMkLst>
      </pc:sldChg>
      <pc:sldChg chg="del">
        <pc:chgData name="Glen Nicholls" userId="S::gnicholl@uccs.edu::dad27c2e-22bd-4224-bb24-9343b1724623" providerId="AD" clId="Web-{7A61317D-300A-4410-99A1-84A46D040E9B}" dt="2018-04-06T00:57:21.427" v="1"/>
        <pc:sldMkLst>
          <pc:docMk/>
          <pc:sldMk cId="773207259" sldId="307"/>
        </pc:sldMkLst>
      </pc:sldChg>
    </pc:docChg>
  </pc:docChgLst>
  <pc:docChgLst>
    <pc:chgData name="Glen Nicholls" userId="S::gnicholl@uccs.edu::dad27c2e-22bd-4224-bb24-9343b1724623" providerId="AD" clId="Web-{7E833EC2-802D-416C-A667-F45EA150C6C2}"/>
    <pc:docChg chg="modSld">
      <pc:chgData name="Glen Nicholls" userId="S::gnicholl@uccs.edu::dad27c2e-22bd-4224-bb24-9343b1724623" providerId="AD" clId="Web-{7E833EC2-802D-416C-A667-F45EA150C6C2}" dt="2018-04-04T23:21:09.681" v="9"/>
      <pc:docMkLst>
        <pc:docMk/>
      </pc:docMkLst>
      <pc:sldChg chg="modSp">
        <pc:chgData name="Glen Nicholls" userId="S::gnicholl@uccs.edu::dad27c2e-22bd-4224-bb24-9343b1724623" providerId="AD" clId="Web-{7E833EC2-802D-416C-A667-F45EA150C6C2}" dt="2018-04-04T23:21:09.681" v="8"/>
        <pc:sldMkLst>
          <pc:docMk/>
          <pc:sldMk cId="2843370510" sldId="303"/>
        </pc:sldMkLst>
        <pc:spChg chg="mod">
          <ac:chgData name="Glen Nicholls" userId="S::gnicholl@uccs.edu::dad27c2e-22bd-4224-bb24-9343b1724623" providerId="AD" clId="Web-{7E833EC2-802D-416C-A667-F45EA150C6C2}" dt="2018-04-04T23:21:09.681" v="8"/>
          <ac:spMkLst>
            <pc:docMk/>
            <pc:sldMk cId="2843370510" sldId="303"/>
            <ac:spMk id="2" creationId="{00000000-0000-0000-0000-000000000000}"/>
          </ac:spMkLst>
        </pc:spChg>
      </pc:sldChg>
    </pc:docChg>
  </pc:docChgLst>
  <pc:docChgLst>
    <pc:chgData name="Graeme Danforth" userId="10030000889ED223@LIVE.COM" providerId="AD" clId="Web-{C9A6AAF8-2F4A-4B78-8665-DD19DD260972}"/>
    <pc:docChg chg="modSld">
      <pc:chgData name="Graeme Danforth" userId="10030000889ED223@LIVE.COM" providerId="AD" clId="Web-{C9A6AAF8-2F4A-4B78-8665-DD19DD260972}" dt="2018-03-13T15:52:16.954" v="95"/>
      <pc:docMkLst>
        <pc:docMk/>
      </pc:docMkLst>
      <pc:sldChg chg="modSp">
        <pc:chgData name="Graeme Danforth" userId="10030000889ED223@LIVE.COM" providerId="AD" clId="Web-{C9A6AAF8-2F4A-4B78-8665-DD19DD260972}" dt="2018-03-13T15:52:16.954" v="94"/>
        <pc:sldMkLst>
          <pc:docMk/>
          <pc:sldMk cId="0" sldId="268"/>
        </pc:sldMkLst>
        <pc:spChg chg="mod">
          <ac:chgData name="Graeme Danforth" userId="10030000889ED223@LIVE.COM" providerId="AD" clId="Web-{C9A6AAF8-2F4A-4B78-8665-DD19DD260972}" dt="2018-03-13T15:50:35.199" v="21"/>
          <ac:spMkLst>
            <pc:docMk/>
            <pc:sldMk cId="0" sldId="268"/>
            <ac:spMk id="8" creationId="{00000000-0000-0000-0000-000000000000}"/>
          </ac:spMkLst>
        </pc:spChg>
        <pc:spChg chg="mod">
          <ac:chgData name="Graeme Danforth" userId="10030000889ED223@LIVE.COM" providerId="AD" clId="Web-{C9A6AAF8-2F4A-4B78-8665-DD19DD260972}" dt="2018-03-13T15:52:16.954" v="94"/>
          <ac:spMkLst>
            <pc:docMk/>
            <pc:sldMk cId="0" sldId="268"/>
            <ac:spMk id="9" creationId="{00000000-0000-0000-0000-000000000000}"/>
          </ac:spMkLst>
        </pc:spChg>
      </pc:sldChg>
    </pc:docChg>
  </pc:docChgLst>
  <pc:docChgLst>
    <pc:chgData name="Joshua Minneti" userId="S::jminneti@uccs.edu::0db19299-09b0-4d3f-91d8-7b8fbd2430f5" providerId="AD" clId="Web-{8F096804-178D-45E1-A5DD-5E81D7FC4E31}"/>
    <pc:docChg chg="modSld">
      <pc:chgData name="Joshua Minneti" userId="S::jminneti@uccs.edu::0db19299-09b0-4d3f-91d8-7b8fbd2430f5" providerId="AD" clId="Web-{8F096804-178D-45E1-A5DD-5E81D7FC4E31}" dt="2018-03-21T00:12:18.050" v="1"/>
      <pc:docMkLst>
        <pc:docMk/>
      </pc:docMkLst>
      <pc:sldChg chg="modSp">
        <pc:chgData name="Joshua Minneti" userId="S::jminneti@uccs.edu::0db19299-09b0-4d3f-91d8-7b8fbd2430f5" providerId="AD" clId="Web-{8F096804-178D-45E1-A5DD-5E81D7FC4E31}" dt="2018-03-21T00:12:18.050" v="1"/>
        <pc:sldMkLst>
          <pc:docMk/>
          <pc:sldMk cId="0" sldId="268"/>
        </pc:sldMkLst>
        <pc:spChg chg="mod">
          <ac:chgData name="Joshua Minneti" userId="S::jminneti@uccs.edu::0db19299-09b0-4d3f-91d8-7b8fbd2430f5" providerId="AD" clId="Web-{8F096804-178D-45E1-A5DD-5E81D7FC4E31}" dt="2018-03-21T00:12:18.050" v="1"/>
          <ac:spMkLst>
            <pc:docMk/>
            <pc:sldMk cId="0" sldId="268"/>
            <ac:spMk id="8" creationId="{00000000-0000-0000-0000-000000000000}"/>
          </ac:spMkLst>
        </pc:spChg>
      </pc:sldChg>
    </pc:docChg>
  </pc:docChgLst>
  <pc:docChgLst>
    <pc:chgData name="Graeme Danforth" userId="f888813b-7b07-4f3f-83ab-6ac32b81402b" providerId="ADAL" clId="{68226839-EE31-45BD-AAEE-454F94014410}"/>
    <pc:docChg chg="undo redo custSel modSld sldOrd">
      <pc:chgData name="Graeme Danforth" userId="f888813b-7b07-4f3f-83ab-6ac32b81402b" providerId="ADAL" clId="{68226839-EE31-45BD-AAEE-454F94014410}" dt="2018-03-21T00:48:21.121" v="128"/>
      <pc:docMkLst>
        <pc:docMk/>
      </pc:docMkLst>
      <pc:sldChg chg="addSp modSp ord">
        <pc:chgData name="Graeme Danforth" userId="f888813b-7b07-4f3f-83ab-6ac32b81402b" providerId="ADAL" clId="{68226839-EE31-45BD-AAEE-454F94014410}" dt="2018-03-21T00:48:21.121" v="128"/>
        <pc:sldMkLst>
          <pc:docMk/>
          <pc:sldMk cId="2629073192" sldId="275"/>
        </pc:sldMkLst>
        <pc:spChg chg="mod">
          <ac:chgData name="Graeme Danforth" userId="f888813b-7b07-4f3f-83ab-6ac32b81402b" providerId="ADAL" clId="{68226839-EE31-45BD-AAEE-454F94014410}" dt="2018-03-21T00:24:43.829" v="18" actId="20577"/>
          <ac:spMkLst>
            <pc:docMk/>
            <pc:sldMk cId="2629073192" sldId="275"/>
            <ac:spMk id="2" creationId="{00000000-0000-0000-0000-000000000000}"/>
          </ac:spMkLst>
        </pc:spChg>
        <pc:spChg chg="add mod">
          <ac:chgData name="Graeme Danforth" userId="f888813b-7b07-4f3f-83ab-6ac32b81402b" providerId="ADAL" clId="{68226839-EE31-45BD-AAEE-454F94014410}" dt="2018-03-21T00:31:56.693" v="123" actId="115"/>
          <ac:spMkLst>
            <pc:docMk/>
            <pc:sldMk cId="2629073192" sldId="275"/>
            <ac:spMk id="4" creationId="{6A3D8F0F-B1E4-4427-B6AF-B809EA5D5B11}"/>
          </ac:spMkLst>
        </pc:spChg>
        <pc:spChg chg="add">
          <ac:chgData name="Graeme Danforth" userId="f888813b-7b07-4f3f-83ab-6ac32b81402b" providerId="ADAL" clId="{68226839-EE31-45BD-AAEE-454F94014410}" dt="2018-03-21T00:21:24.811" v="4" actId="1076"/>
          <ac:spMkLst>
            <pc:docMk/>
            <pc:sldMk cId="2629073192" sldId="275"/>
            <ac:spMk id="7" creationId="{1B5BBDB8-FEFE-4385-ABE0-989440F410AB}"/>
          </ac:spMkLst>
        </pc:spChg>
        <pc:picChg chg="mod">
          <ac:chgData name="Graeme Danforth" userId="f888813b-7b07-4f3f-83ab-6ac32b81402b" providerId="ADAL" clId="{68226839-EE31-45BD-AAEE-454F94014410}" dt="2018-03-21T00:22:57.214" v="15" actId="1076"/>
          <ac:picMkLst>
            <pc:docMk/>
            <pc:sldMk cId="2629073192" sldId="275"/>
            <ac:picMk id="6" creationId="{45EB71F5-0124-4EB3-97B9-37B51AE7AAB5}"/>
          </ac:picMkLst>
        </pc:picChg>
        <pc:picChg chg="mod modCrop">
          <ac:chgData name="Graeme Danforth" userId="f888813b-7b07-4f3f-83ab-6ac32b81402b" providerId="ADAL" clId="{68226839-EE31-45BD-AAEE-454F94014410}" dt="2018-03-21T00:23:03.652" v="16" actId="1076"/>
          <ac:picMkLst>
            <pc:docMk/>
            <pc:sldMk cId="2629073192" sldId="275"/>
            <ac:picMk id="8" creationId="{C6AFD2E5-B595-451B-AEC4-1EA26A78B747}"/>
          </ac:picMkLst>
        </pc:picChg>
      </pc:sldChg>
      <pc:sldChg chg="addSp modSp">
        <pc:chgData name="Graeme Danforth" userId="f888813b-7b07-4f3f-83ab-6ac32b81402b" providerId="ADAL" clId="{68226839-EE31-45BD-AAEE-454F94014410}" dt="2018-03-21T00:32:09.767" v="125" actId="14100"/>
        <pc:sldMkLst>
          <pc:docMk/>
          <pc:sldMk cId="4069343252" sldId="284"/>
        </pc:sldMkLst>
        <pc:spChg chg="mod">
          <ac:chgData name="Graeme Danforth" userId="f888813b-7b07-4f3f-83ab-6ac32b81402b" providerId="ADAL" clId="{68226839-EE31-45BD-AAEE-454F94014410}" dt="2018-03-21T00:20:59.887" v="1" actId="27636"/>
          <ac:spMkLst>
            <pc:docMk/>
            <pc:sldMk cId="4069343252" sldId="284"/>
            <ac:spMk id="2" creationId="{033F602C-FB92-404E-8B1C-77F8F6EA535A}"/>
          </ac:spMkLst>
        </pc:spChg>
        <pc:spChg chg="add">
          <ac:chgData name="Graeme Danforth" userId="f888813b-7b07-4f3f-83ab-6ac32b81402b" providerId="ADAL" clId="{68226839-EE31-45BD-AAEE-454F94014410}" dt="2018-03-21T00:32:06.041" v="124" actId="14100"/>
          <ac:spMkLst>
            <pc:docMk/>
            <pc:sldMk cId="4069343252" sldId="284"/>
            <ac:spMk id="6" creationId="{53BE42CC-532D-4A6E-A879-DBA8004960E8}"/>
          </ac:spMkLst>
        </pc:spChg>
        <pc:picChg chg="mod">
          <ac:chgData name="Graeme Danforth" userId="f888813b-7b07-4f3f-83ab-6ac32b81402b" providerId="ADAL" clId="{68226839-EE31-45BD-AAEE-454F94014410}" dt="2018-03-21T00:32:09.767" v="125" actId="14100"/>
          <ac:picMkLst>
            <pc:docMk/>
            <pc:sldMk cId="4069343252" sldId="284"/>
            <ac:picMk id="5" creationId="{2ECA1C3E-C55C-4F01-A67B-EBA5BEFAD2AF}"/>
          </ac:picMkLst>
        </pc:picChg>
      </pc:sldChg>
    </pc:docChg>
  </pc:docChgLst>
  <pc:docChgLst>
    <pc:chgData name="Joshua Minneti" userId="10033FFF8C736BBF@LIVE.COM" providerId="AD" clId="Web-{30332693-91A4-4E6C-B9D9-8958AD4A3036}"/>
    <pc:docChg chg="modSld">
      <pc:chgData name="Joshua Minneti" userId="10033FFF8C736BBF@LIVE.COM" providerId="AD" clId="Web-{30332693-91A4-4E6C-B9D9-8958AD4A3036}" dt="2018-03-15T15:12:02.426" v="3"/>
      <pc:docMkLst>
        <pc:docMk/>
      </pc:docMkLst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50:01.684" idx="9">
    <p:pos x="5468" y="1002"/>
    <p:text>changed for font consistency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50:01.684" idx="9">
    <p:pos x="5468" y="1002"/>
    <p:text>changed for font consistency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50:01.684" idx="9">
    <p:pos x="5468" y="1002"/>
    <p:text>changed for font consistency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50:01.684" idx="9">
    <p:pos x="5468" y="1002"/>
    <p:text>changed for font consistency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50:01.684" idx="9">
    <p:pos x="5468" y="1002"/>
    <p:text>changed for font consistency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50:01.684" idx="9">
    <p:pos x="5468" y="1002"/>
    <p:text>changed for font consistency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bicle.deviantart.com/art/solar-panel-texture-9810317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dafruit.com/product/439" TargetMode="External"/><Relationship Id="rId4" Type="http://schemas.openxmlformats.org/officeDocument/2006/relationships/hyperlink" Target="https://en.wikipedia.org/wiki/Photoresistor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est.org/wp-content/uploads/JMESTN42350280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https://qbicle.deviantart.com/art/solar-panel-texture-98103174</a:t>
            </a:r>
            <a:endParaRPr lang="en-US">
              <a:cs typeface="Calibri"/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https://en.wikipedia.org/wiki/Photoresistor</a:t>
            </a:r>
            <a:endParaRPr lang="en-US">
              <a:cs typeface="Calibri"/>
              <a:hlinkClick r:id="rId4"/>
            </a:endParaRPr>
          </a:p>
          <a:p>
            <a:r>
              <a:rPr lang="en-US" dirty="0">
                <a:solidFill>
                  <a:srgbClr val="FFFFFF"/>
                </a:solidFill>
                <a:hlinkClick r:id="rId5"/>
              </a:rPr>
              <a:t>https://www.adafruit.com/product/439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www.jmest.org/wp-content/uploads/JMESTN42350280.pdf</a:t>
            </a:r>
            <a:endParaRPr lang="en-US" dirty="0">
              <a:cs typeface="Calibri"/>
              <a:hlinkClick r:id="rId3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>
                <a:ea typeface="ＭＳ Ｐゴシック" pitchFamily="34" charset="-128"/>
              </a:rPr>
              <a:t>Processing Considerations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ja-JP" sz="1600" dirty="0">
                <a:ea typeface="ＭＳ Ｐゴシック" pitchFamily="34" charset="-128"/>
              </a:rPr>
              <a:t>Senior Design Team #5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Mike Case, Graeme Danforth, Brad Huber, Josh </a:t>
            </a:r>
            <a:r>
              <a:rPr lang="en-US" altLang="en-US" sz="1600" dirty="0" err="1">
                <a:ea typeface="ＭＳ Ｐゴシック" pitchFamily="34" charset="-128"/>
              </a:rPr>
              <a:t>Minneti</a:t>
            </a:r>
            <a:r>
              <a:rPr lang="en-US" altLang="en-US" sz="1600" dirty="0">
                <a:ea typeface="ＭＳ Ｐゴシック" pitchFamily="34" charset="-128"/>
              </a:rPr>
              <a:t>, Glen Nicholls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Customer: Anthony </a:t>
            </a:r>
            <a:r>
              <a:rPr lang="en-US" altLang="en-US" sz="1600" dirty="0" err="1">
                <a:ea typeface="ＭＳ Ｐゴシック" pitchFamily="34" charset="-128"/>
              </a:rPr>
              <a:t>Andriano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Advisor: Leslie </a:t>
            </a:r>
            <a:r>
              <a:rPr lang="en-US" altLang="en-US" sz="1600" dirty="0" err="1">
                <a:ea typeface="ＭＳ Ｐゴシック" pitchFamily="34" charset="-128"/>
              </a:rPr>
              <a:t>Tekamp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4/6/18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B181-D89E-4328-BEDC-DAA467D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How are we going to track the sun?</a:t>
            </a:r>
            <a:br>
              <a:rPr lang="en-US" dirty="0">
                <a:cs typeface="Arial"/>
              </a:rPr>
            </a:br>
            <a:r>
              <a:rPr lang="en-US" sz="3200" dirty="0">
                <a:cs typeface="Arial"/>
              </a:rPr>
              <a:t>(Option 1 – GPS and NREL data)</a:t>
            </a:r>
            <a:endParaRPr lang="en-US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DFDE-1B94-4EC6-92BA-44CC3EAF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93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Will require use of position (Lat/Long) either predetermined or from a GPS module (~ $40).</a:t>
            </a:r>
          </a:p>
          <a:p>
            <a:r>
              <a:rPr lang="en-US" sz="2000" dirty="0">
                <a:latin typeface="arial"/>
                <a:cs typeface="arial"/>
              </a:rPr>
              <a:t>Will require "knowing" panel position relative to the earth and sun (magnetometer and accelerometer module - combined ~ $15). </a:t>
            </a:r>
          </a:p>
          <a:p>
            <a:r>
              <a:rPr lang="en-US" sz="2000" dirty="0">
                <a:latin typeface="arial"/>
                <a:cs typeface="arial"/>
              </a:rPr>
              <a:t>Will require use of NREL data for expected position. Closest data available is from about one mile away from customer's location.</a:t>
            </a:r>
            <a:endParaRPr lang="en-US" dirty="0"/>
          </a:p>
          <a:p>
            <a:r>
              <a:rPr lang="en-US" sz="2000" dirty="0">
                <a:latin typeface="arial"/>
                <a:cs typeface="arial"/>
              </a:rPr>
              <a:t>No need for tracking light intensity.</a:t>
            </a:r>
          </a:p>
          <a:p>
            <a:r>
              <a:rPr lang="en-US" sz="2000" dirty="0">
                <a:latin typeface="arial"/>
                <a:cs typeface="arial"/>
              </a:rPr>
              <a:t>Allows for many options for µC, µP or FPGA.</a:t>
            </a:r>
          </a:p>
          <a:p>
            <a:r>
              <a:rPr lang="en-US" sz="2000" dirty="0">
                <a:latin typeface="arial"/>
                <a:cs typeface="arial"/>
              </a:rPr>
              <a:t>Allows for easy scalability, can be easily adapted to other systems.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1D8A4-116F-48C7-BF13-84E1137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B181-D89E-4328-BEDC-DAA467D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How are we going to track the sun?</a:t>
            </a:r>
            <a:br>
              <a:rPr lang="en-US" dirty="0">
                <a:cs typeface="Arial"/>
              </a:rPr>
            </a:br>
            <a:r>
              <a:rPr lang="en-US" sz="3200" dirty="0">
                <a:cs typeface="Arial"/>
              </a:rPr>
              <a:t>(Option 2 – Photoresistors or Light/UV Sensor)</a:t>
            </a:r>
            <a:endParaRPr lang="en-US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DFDE-1B94-4EC6-92BA-44CC3EAF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8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"/>
                <a:cs typeface="arial"/>
              </a:rPr>
              <a:t>Will require use of a photo resistive array (most likely four photoresistors ~$1 each) or a single digital light sensor module or UV sensor module (both ~ $6 and I2C).</a:t>
            </a:r>
            <a:endParaRPr lang="en-US" sz="2000" dirty="0"/>
          </a:p>
          <a:p>
            <a:r>
              <a:rPr lang="en-US" sz="2000" dirty="0">
                <a:latin typeface="arial"/>
                <a:cs typeface="arial"/>
              </a:rPr>
              <a:t>Each photoresistor will require an Analog-to-Digital converter (ADC).</a:t>
            </a:r>
          </a:p>
          <a:p>
            <a:r>
              <a:rPr lang="en-US" sz="2000" dirty="0">
                <a:latin typeface="arial"/>
                <a:cs typeface="arial"/>
              </a:rPr>
              <a:t>The µC, µP or FPGA will need to have enough ADC channels to support, or a separate ADC module will need to be used.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1D8A4-116F-48C7-BF13-84E1137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5C7B42BB-7AF2-4E7A-9304-3E31334B8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4" y="3778556"/>
            <a:ext cx="2039122" cy="203126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B7ECF9-72DC-4786-A1F1-EF74D58A8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29" y="3805177"/>
            <a:ext cx="582930" cy="502920"/>
          </a:xfrm>
          <a:prstGeom prst="rect">
            <a:avLst/>
          </a:prstGeom>
        </p:spPr>
      </p:pic>
      <p:pic>
        <p:nvPicPr>
          <p:cNvPr id="9" name="Picture 9" descr="A fabric surface&#10;&#10;Description generated with high confidence">
            <a:extLst>
              <a:ext uri="{FF2B5EF4-FFF2-40B4-BE49-F238E27FC236}">
                <a16:creationId xmlns:a16="http://schemas.microsoft.com/office/drawing/2014/main" id="{A5B21AE6-0384-4AEF-90BE-C9078E1D3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085" y="3837537"/>
            <a:ext cx="1971555" cy="1971555"/>
          </a:xfrm>
          <a:prstGeom prst="rect">
            <a:avLst/>
          </a:prstGeom>
        </p:spPr>
      </p:pic>
      <p:pic>
        <p:nvPicPr>
          <p:cNvPr id="12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9DD1205-295E-4A05-ACDF-D52F72BF6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55" y="5665037"/>
            <a:ext cx="356404" cy="271041"/>
          </a:xfrm>
          <a:prstGeom prst="rect">
            <a:avLst/>
          </a:prstGeom>
        </p:spPr>
      </p:pic>
      <p:pic>
        <p:nvPicPr>
          <p:cNvPr id="13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A82B408-7386-4127-96D2-0CAF062D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765" y="5665033"/>
            <a:ext cx="356404" cy="271041"/>
          </a:xfrm>
          <a:prstGeom prst="rect">
            <a:avLst/>
          </a:prstGeom>
        </p:spPr>
      </p:pic>
      <p:pic>
        <p:nvPicPr>
          <p:cNvPr id="14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DC73AC-C54E-4BFB-B811-E622FC5C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55" y="3697338"/>
            <a:ext cx="356404" cy="271041"/>
          </a:xfrm>
          <a:prstGeom prst="rect">
            <a:avLst/>
          </a:prstGeom>
        </p:spPr>
      </p:pic>
      <p:pic>
        <p:nvPicPr>
          <p:cNvPr id="6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1CBE95E0-2ED1-4B7E-A099-E3EA42248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020" y="3806190"/>
            <a:ext cx="2743200" cy="2057400"/>
          </a:xfrm>
          <a:prstGeom prst="rect">
            <a:avLst/>
          </a:prstGeom>
        </p:spPr>
      </p:pic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9815BE-71F4-487E-BEBE-D0E00F53C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335" y="3697337"/>
            <a:ext cx="356404" cy="2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B181-D89E-4328-BEDC-DAA467D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How are we going to track the sun?</a:t>
            </a:r>
            <a:br>
              <a:rPr lang="en-US" dirty="0">
                <a:cs typeface="Arial"/>
              </a:rPr>
            </a:br>
            <a:r>
              <a:rPr lang="en-US" sz="3200" dirty="0">
                <a:cs typeface="Arial"/>
              </a:rPr>
              <a:t>(Option 3 – Camera and Image Processing)</a:t>
            </a:r>
            <a:endParaRPr lang="en-US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DFDE-1B94-4EC6-92BA-44CC3EAF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87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Will require the use of a camera module or USB camera (both starting at ~ $30).</a:t>
            </a:r>
          </a:p>
          <a:p>
            <a:r>
              <a:rPr lang="en-US" sz="2000" dirty="0">
                <a:latin typeface="arial"/>
                <a:cs typeface="arial"/>
              </a:rPr>
              <a:t>Will require image processing, utilizing the OpenCV library.</a:t>
            </a:r>
          </a:p>
          <a:p>
            <a:r>
              <a:rPr lang="en-US" sz="2000" dirty="0">
                <a:latin typeface="arial"/>
                <a:cs typeface="arial"/>
              </a:rPr>
              <a:t>More complex to implement.</a:t>
            </a:r>
          </a:p>
          <a:p>
            <a:r>
              <a:rPr lang="en-US" sz="2000" dirty="0">
                <a:latin typeface="arial"/>
                <a:cs typeface="arial"/>
              </a:rPr>
              <a:t>Allows for many options for µP, possible for some µC, unlikely for FPGA.</a:t>
            </a:r>
          </a:p>
          <a:p>
            <a:r>
              <a:rPr lang="en-US" sz="2000" dirty="0">
                <a:latin typeface="arial"/>
                <a:cs typeface="arial"/>
              </a:rPr>
              <a:t>Allows for easy adaptability between other PCs, µP, and cameras.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1D8A4-116F-48C7-BF13-84E1137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5" descr="A close up of clouds in the sky&#10;&#10;Description generated with high confidence">
            <a:extLst>
              <a:ext uri="{FF2B5EF4-FFF2-40B4-BE49-F238E27FC236}">
                <a16:creationId xmlns:a16="http://schemas.microsoft.com/office/drawing/2014/main" id="{6D11646E-9CC7-4F95-A430-4261D266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40" y="4136265"/>
            <a:ext cx="2743200" cy="178587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202BABF-1F03-46FD-9AAE-925727A31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" y="4274311"/>
            <a:ext cx="3211830" cy="15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5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B181-D89E-4328-BEDC-DAA467D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How are we going to track the sun?</a:t>
            </a:r>
            <a:br>
              <a:rPr lang="en-US" dirty="0">
                <a:cs typeface="Arial"/>
              </a:rPr>
            </a:br>
            <a:r>
              <a:rPr lang="en-US" sz="3200" dirty="0">
                <a:cs typeface="Arial"/>
              </a:rPr>
              <a:t>(Option 4)</a:t>
            </a:r>
            <a:endParaRPr lang="en-US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DFDE-1B94-4EC6-92BA-44CC3EAF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93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Will require implementing Option 1 and either Option 2 or 3.</a:t>
            </a:r>
          </a:p>
          <a:p>
            <a:r>
              <a:rPr lang="en-US" sz="2000" dirty="0">
                <a:latin typeface="arial"/>
                <a:cs typeface="arial"/>
              </a:rPr>
              <a:t>More development time and cost.</a:t>
            </a:r>
          </a:p>
          <a:p>
            <a:r>
              <a:rPr lang="en-US" sz="2000" dirty="0">
                <a:latin typeface="arial"/>
                <a:cs typeface="arial"/>
              </a:rPr>
              <a:t>Should be able to produce more accurate results and reduce power consumption.</a:t>
            </a:r>
          </a:p>
          <a:p>
            <a:r>
              <a:rPr lang="en-US" sz="2000" dirty="0">
                <a:latin typeface="arial"/>
                <a:cs typeface="arial"/>
              </a:rPr>
              <a:t>Implementing two options will allow for a system back-up if one option should fail, increasing reliability of the overall system.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1D8A4-116F-48C7-BF13-84E1137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B181-D89E-4328-BEDC-DAA467D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DFDE-1B94-4EC6-92BA-44CC3EAF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Develop cost vs. performance analysis model</a:t>
            </a: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1D8A4-116F-48C7-BF13-84E1137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CPU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56" y="1282045"/>
            <a:ext cx="6700887" cy="46906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34" y="1209874"/>
            <a:ext cx="5645466" cy="4779763"/>
          </a:xfrm>
        </p:spPr>
      </p:pic>
    </p:spTree>
    <p:extLst>
      <p:ext uri="{BB962C8B-B14F-4D97-AF65-F5344CB8AC3E}">
        <p14:creationId xmlns:p14="http://schemas.microsoft.com/office/powerpoint/2010/main" val="4325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</a:t>
            </a:r>
            <a:r>
              <a:rPr lang="en-US" dirty="0" err="1"/>
              <a:t>SoC</a:t>
            </a:r>
            <a:r>
              <a:rPr lang="en-US" dirty="0"/>
              <a:t>/</a:t>
            </a:r>
            <a:r>
              <a:rPr lang="en-US" dirty="0" err="1"/>
              <a:t>MPSoC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6" y="1176706"/>
            <a:ext cx="5648848" cy="4871301"/>
          </a:xfrm>
        </p:spPr>
      </p:pic>
    </p:spTree>
    <p:extLst>
      <p:ext uri="{BB962C8B-B14F-4D97-AF65-F5344CB8AC3E}">
        <p14:creationId xmlns:p14="http://schemas.microsoft.com/office/powerpoint/2010/main" val="33042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Advantages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Easy to debug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Time to market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Open source tools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Disadvantages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Processing overhead (sequential)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Processing time can vary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Fixed hardware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Firmware (HDL)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Advantages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Highly parallelizable (real-time)</a:t>
            </a:r>
            <a:endParaRPr lang="en-US" sz="2500" dirty="0"/>
          </a:p>
          <a:p>
            <a:pPr lvl="1"/>
            <a:r>
              <a:rPr lang="en-US" sz="2500" dirty="0">
                <a:latin typeface="arial"/>
                <a:cs typeface="arial"/>
              </a:rPr>
              <a:t>Low power (application specific)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“Infinitely” reconfigurable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Deterministic latency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Disadvantages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Harder to debug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Verification process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Slice/LE architecture is fixed</a:t>
            </a:r>
          </a:p>
          <a:p>
            <a:pPr lvl="1"/>
            <a:r>
              <a:rPr lang="en-US" sz="2500" dirty="0">
                <a:latin typeface="arial"/>
                <a:cs typeface="arial"/>
              </a:rPr>
              <a:t>Much higher risk!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Speed: Jacobian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1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97D9884-86A9-4EF6-8EA3-31086AFB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12901"/>
            <a:ext cx="7315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6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Speed: Jacobian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1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2D3293D-F620-4DDD-8CC2-D199130F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26441"/>
            <a:ext cx="73152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5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B181-D89E-4328-BEDC-DAA467D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How are we going to track the sun?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DFDE-1B94-4EC6-92BA-44CC3EAF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(Option 1) Use GPS (Lat/Long) &amp; NREL data to position solar panel.</a:t>
            </a:r>
          </a:p>
          <a:p>
            <a:r>
              <a:rPr lang="en-US" sz="2000" dirty="0">
                <a:latin typeface="arial"/>
                <a:cs typeface="arial"/>
              </a:rPr>
              <a:t>(Option 2) Use a photo resistive array or light/UV sensor module to determine best pointing angle.</a:t>
            </a:r>
          </a:p>
          <a:p>
            <a:r>
              <a:rPr lang="en-US" sz="2000" dirty="0">
                <a:latin typeface="arial"/>
                <a:cs typeface="arial"/>
              </a:rPr>
              <a:t>(Option 3) Use a camera and image processing to determine best pointing angle.</a:t>
            </a:r>
          </a:p>
          <a:p>
            <a:r>
              <a:rPr lang="en-US" sz="2000" dirty="0">
                <a:latin typeface="arial"/>
                <a:cs typeface="arial"/>
              </a:rPr>
              <a:t>(Option 4) Use Option 1 with a fine positioning update from either Option 2 or 3.</a:t>
            </a: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1D8A4-116F-48C7-BF13-84E1137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617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030088793BE478E990431EC9DFEFB" ma:contentTypeVersion="2" ma:contentTypeDescription="Create a new document." ma:contentTypeScope="" ma:versionID="afcff016253c75ea54a356e34c2795f2">
  <xsd:schema xmlns:xsd="http://www.w3.org/2001/XMLSchema" xmlns:xs="http://www.w3.org/2001/XMLSchema" xmlns:p="http://schemas.microsoft.com/office/2006/metadata/properties" xmlns:ns2="a044ba5b-4a0c-4053-8abf-8b5ec21ccbe5" targetNamespace="http://schemas.microsoft.com/office/2006/metadata/properties" ma:root="true" ma:fieldsID="237732af634dba4a4bacf2694f3da1a5" ns2:_="">
    <xsd:import namespace="a044ba5b-4a0c-4053-8abf-8b5ec21ccb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4ba5b-4a0c-4053-8abf-8b5ec21ccb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4A352C-3FA5-402F-9C9F-4C2B3172D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4ba5b-4a0c-4053-8abf-8b5ec21ccb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67446F-A408-49EB-974F-0AEE33E57304}">
  <ds:schemaRefs>
    <ds:schemaRef ds:uri="http://purl.org/dc/terms/"/>
    <ds:schemaRef ds:uri="http://schemas.openxmlformats.org/package/2006/metadata/core-properties"/>
    <ds:schemaRef ds:uri="a044ba5b-4a0c-4053-8abf-8b5ec21ccbe5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87634D-2A29-4AEA-BCBA-8851E834CE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142</Words>
  <Application>Microsoft Office PowerPoint</Application>
  <PresentationFormat>On-screen Show (4:3)</PresentationFormat>
  <Paragraphs>59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uccs-powerpoint-template-2014-cobranded</vt:lpstr>
      <vt:lpstr>PowerPoint Presentation</vt:lpstr>
      <vt:lpstr>Von Neumann CPU</vt:lpstr>
      <vt:lpstr>FPGA</vt:lpstr>
      <vt:lpstr>FPGA SoC/MPSoC</vt:lpstr>
      <vt:lpstr>Software</vt:lpstr>
      <vt:lpstr>Firmware (HDL)</vt:lpstr>
      <vt:lpstr>Speed: Jacobian Matrix</vt:lpstr>
      <vt:lpstr>Speed: Jacobian Matrix</vt:lpstr>
      <vt:lpstr>How are we going to track the sun?</vt:lpstr>
      <vt:lpstr>How are we going to track the sun? (Option 1 – GPS and NREL data)</vt:lpstr>
      <vt:lpstr>How are we going to track the sun? (Option 2 – Photoresistors or Light/UV Sensor)</vt:lpstr>
      <vt:lpstr>How are we going to track the sun? (Option 3 – Camera and Image Processing)</vt:lpstr>
      <vt:lpstr>How are we going to track the sun? (Option 4)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Glen</cp:lastModifiedBy>
  <cp:revision>137</cp:revision>
  <dcterms:modified xsi:type="dcterms:W3CDTF">2018-04-06T01:30:28Z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0x01010017F030088793BE478E990431EC9DFEFB</vt:lpwstr>
  </property>
</Properties>
</file>