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8" r:id="rId5"/>
    <p:sldId id="278" r:id="rId6"/>
    <p:sldId id="275" r:id="rId7"/>
    <p:sldId id="276" r:id="rId8"/>
    <p:sldId id="279" r:id="rId9"/>
    <p:sldId id="280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2FFE9-390F-4127-BEED-2746E7D4AA9A}" v="6" dt="2018-03-15T22:53:13.932"/>
    <p1510:client id="{69CB79A3-9B7F-4FB9-94B7-9E22A1ECF566}" v="26" dt="2018-03-15T22:52:40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ley Huber" userId="10037FFE89B89642@LIVE.COM" providerId="AD" clId="Web-{C125ACDC-64C9-47B5-B520-771CA897FF6F}"/>
    <pc:docChg chg="addSld delSld modSld sldOrd">
      <pc:chgData name="Bradley Huber" userId="10037FFE89B89642@LIVE.COM" providerId="AD" clId="Web-{C125ACDC-64C9-47B5-B520-771CA897FF6F}" dt="2018-03-15T22:30:15.014" v="63"/>
      <pc:docMkLst>
        <pc:docMk/>
      </pc:docMkLst>
      <pc:sldChg chg="modSp">
        <pc:chgData name="Bradley Huber" userId="10037FFE89B89642@LIVE.COM" providerId="AD" clId="Web-{C125ACDC-64C9-47B5-B520-771CA897FF6F}" dt="2018-03-15T22:25:07.880" v="8"/>
        <pc:sldMkLst>
          <pc:docMk/>
          <pc:sldMk cId="2629073192" sldId="275"/>
        </pc:sldMkLst>
        <pc:spChg chg="mod">
          <ac:chgData name="Bradley Huber" userId="10037FFE89B89642@LIVE.COM" providerId="AD" clId="Web-{C125ACDC-64C9-47B5-B520-771CA897FF6F}" dt="2018-03-15T22:25:07.880" v="8"/>
          <ac:spMkLst>
            <pc:docMk/>
            <pc:sldMk cId="2629073192" sldId="275"/>
            <ac:spMk id="2" creationId="{00000000-0000-0000-0000-000000000000}"/>
          </ac:spMkLst>
        </pc:spChg>
      </pc:sldChg>
      <pc:sldChg chg="new del">
        <pc:chgData name="Bradley Huber" userId="10037FFE89B89642@LIVE.COM" providerId="AD" clId="Web-{C125ACDC-64C9-47B5-B520-771CA897FF6F}" dt="2018-03-15T22:25:18.209" v="10"/>
        <pc:sldMkLst>
          <pc:docMk/>
          <pc:sldMk cId="464189910" sldId="280"/>
        </pc:sldMkLst>
      </pc:sldChg>
      <pc:sldChg chg="modSp add ord replId">
        <pc:chgData name="Bradley Huber" userId="10037FFE89B89642@LIVE.COM" providerId="AD" clId="Web-{C125ACDC-64C9-47B5-B520-771CA897FF6F}" dt="2018-03-15T22:30:15.014" v="63"/>
        <pc:sldMkLst>
          <pc:docMk/>
          <pc:sldMk cId="533739943" sldId="280"/>
        </pc:sldMkLst>
        <pc:spChg chg="mod">
          <ac:chgData name="Bradley Huber" userId="10037FFE89B89642@LIVE.COM" providerId="AD" clId="Web-{C125ACDC-64C9-47B5-B520-771CA897FF6F}" dt="2018-03-15T22:30:15.014" v="63"/>
          <ac:spMkLst>
            <pc:docMk/>
            <pc:sldMk cId="533739943" sldId="280"/>
            <ac:spMk id="2" creationId="{00000000-0000-0000-0000-000000000000}"/>
          </ac:spMkLst>
        </pc:spChg>
      </pc:sldChg>
      <pc:sldChg chg="modSp add del replId">
        <pc:chgData name="Bradley Huber" userId="10037FFE89B89642@LIVE.COM" providerId="AD" clId="Web-{C125ACDC-64C9-47B5-B520-771CA897FF6F}" dt="2018-03-15T22:25:56.351" v="25"/>
        <pc:sldMkLst>
          <pc:docMk/>
          <pc:sldMk cId="3313492578" sldId="280"/>
        </pc:sldMkLst>
        <pc:spChg chg="mod">
          <ac:chgData name="Bradley Huber" userId="10037FFE89B89642@LIVE.COM" providerId="AD" clId="Web-{C125ACDC-64C9-47B5-B520-771CA897FF6F}" dt="2018-03-15T22:25:49.460" v="24"/>
          <ac:spMkLst>
            <pc:docMk/>
            <pc:sldMk cId="3313492578" sldId="280"/>
            <ac:spMk id="2" creationId="{00000000-0000-0000-0000-000000000000}"/>
          </ac:spMkLst>
        </pc:spChg>
      </pc:sldChg>
    </pc:docChg>
  </pc:docChgLst>
  <pc:docChgLst>
    <pc:chgData name="Bradley Huber" userId="10037FFE89B89642@LIVE.COM" providerId="AD" clId="Web-{0E8E4849-C520-4F06-93F3-9E32E2B42299}"/>
    <pc:docChg chg="modSld">
      <pc:chgData name="Bradley Huber" userId="10037FFE89B89642@LIVE.COM" providerId="AD" clId="Web-{0E8E4849-C520-4F06-93F3-9E32E2B42299}" dt="2018-03-15T06:04:07.231" v="133"/>
      <pc:docMkLst>
        <pc:docMk/>
      </pc:docMkLst>
      <pc:sldChg chg="modSp">
        <pc:chgData name="Bradley Huber" userId="10037FFE89B89642@LIVE.COM" providerId="AD" clId="Web-{0E8E4849-C520-4F06-93F3-9E32E2B42299}" dt="2018-03-15T05:46:27.823" v="15"/>
        <pc:sldMkLst>
          <pc:docMk/>
          <pc:sldMk cId="2629073192" sldId="275"/>
        </pc:sldMkLst>
        <pc:spChg chg="mod">
          <ac:chgData name="Bradley Huber" userId="10037FFE89B89642@LIVE.COM" providerId="AD" clId="Web-{0E8E4849-C520-4F06-93F3-9E32E2B42299}" dt="2018-03-15T05:46:27.823" v="15"/>
          <ac:spMkLst>
            <pc:docMk/>
            <pc:sldMk cId="2629073192" sldId="275"/>
            <ac:spMk id="2" creationId="{00000000-0000-0000-0000-000000000000}"/>
          </ac:spMkLst>
        </pc:spChg>
      </pc:sldChg>
      <pc:sldChg chg="addSp delSp modSp">
        <pc:chgData name="Bradley Huber" userId="10037FFE89B89642@LIVE.COM" providerId="AD" clId="Web-{0E8E4849-C520-4F06-93F3-9E32E2B42299}" dt="2018-03-15T06:00:42.657" v="70"/>
        <pc:sldMkLst>
          <pc:docMk/>
          <pc:sldMk cId="1315487668" sldId="276"/>
        </pc:sldMkLst>
        <pc:spChg chg="mod">
          <ac:chgData name="Bradley Huber" userId="10037FFE89B89642@LIVE.COM" providerId="AD" clId="Web-{0E8E4849-C520-4F06-93F3-9E32E2B42299}" dt="2018-03-15T06:00:42.657" v="70"/>
          <ac:spMkLst>
            <pc:docMk/>
            <pc:sldMk cId="1315487668" sldId="276"/>
            <ac:spMk id="2" creationId="{00000000-0000-0000-0000-000000000000}"/>
          </ac:spMkLst>
        </pc:spChg>
        <pc:spChg chg="add del">
          <ac:chgData name="Bradley Huber" userId="10037FFE89B89642@LIVE.COM" providerId="AD" clId="Web-{0E8E4849-C520-4F06-93F3-9E32E2B42299}" dt="2018-03-15T05:57:23.355" v="39"/>
          <ac:spMkLst>
            <pc:docMk/>
            <pc:sldMk cId="1315487668" sldId="276"/>
            <ac:spMk id="4" creationId="{78EA1D47-806F-4DFC-9424-834E6FE45525}"/>
          </ac:spMkLst>
        </pc:spChg>
      </pc:sldChg>
      <pc:sldChg chg="modSp">
        <pc:chgData name="Bradley Huber" userId="10037FFE89B89642@LIVE.COM" providerId="AD" clId="Web-{0E8E4849-C520-4F06-93F3-9E32E2B42299}" dt="2018-03-15T06:04:07.231" v="133"/>
        <pc:sldMkLst>
          <pc:docMk/>
          <pc:sldMk cId="2463953924" sldId="277"/>
        </pc:sldMkLst>
        <pc:spChg chg="mod">
          <ac:chgData name="Bradley Huber" userId="10037FFE89B89642@LIVE.COM" providerId="AD" clId="Web-{0E8E4849-C520-4F06-93F3-9E32E2B42299}" dt="2018-03-15T06:04:07.231" v="133"/>
          <ac:spMkLst>
            <pc:docMk/>
            <pc:sldMk cId="2463953924" sldId="277"/>
            <ac:spMk id="2" creationId="{00000000-0000-0000-0000-000000000000}"/>
          </ac:spMkLst>
        </pc:spChg>
      </pc:sldChg>
    </pc:docChg>
  </pc:docChgLst>
  <pc:docChgLst>
    <pc:chgData name="Michael Case" userId="10033FFF88EC6385@LIVE.COM" providerId="AD" clId="Web-{853A6988-B50B-4954-B88D-1EE9298E6B7F}"/>
    <pc:docChg chg="modSld">
      <pc:chgData name="Michael Case" userId="10033FFF88EC6385@LIVE.COM" providerId="AD" clId="Web-{853A6988-B50B-4954-B88D-1EE9298E6B7F}" dt="2018-03-15T22:49:38.927" v="1"/>
      <pc:docMkLst>
        <pc:docMk/>
      </pc:docMkLst>
      <pc:sldChg chg="modSp">
        <pc:chgData name="Michael Case" userId="10033FFF88EC6385@LIVE.COM" providerId="AD" clId="Web-{853A6988-B50B-4954-B88D-1EE9298E6B7F}" dt="2018-03-15T22:49:38.927" v="1"/>
        <pc:sldMkLst>
          <pc:docMk/>
          <pc:sldMk cId="3565235003" sldId="278"/>
        </pc:sldMkLst>
        <pc:spChg chg="mod">
          <ac:chgData name="Michael Case" userId="10033FFF88EC6385@LIVE.COM" providerId="AD" clId="Web-{853A6988-B50B-4954-B88D-1EE9298E6B7F}" dt="2018-03-15T22:49:38.927" v="1"/>
          <ac:spMkLst>
            <pc:docMk/>
            <pc:sldMk cId="3565235003" sldId="278"/>
            <ac:spMk id="2" creationId="{00000000-0000-0000-0000-000000000000}"/>
          </ac:spMkLst>
        </pc:spChg>
      </pc:sldChg>
    </pc:docChg>
  </pc:docChgLst>
  <pc:docChgLst>
    <pc:chgData name="Graeme Danforth" userId="10030000889ED223@LIVE.COM" providerId="AD" clId="Web-{8ADE07EA-BFCE-42C2-B6FF-9D394AE0BE22}"/>
    <pc:docChg chg="modSld sldOrd">
      <pc:chgData name="Graeme Danforth" userId="10030000889ED223@LIVE.COM" providerId="AD" clId="Web-{8ADE07EA-BFCE-42C2-B6FF-9D394AE0BE22}" dt="2018-03-15T19:04:43.095" v="33"/>
      <pc:docMkLst>
        <pc:docMk/>
      </pc:docMkLst>
      <pc:sldChg chg="modSp">
        <pc:chgData name="Graeme Danforth" userId="10030000889ED223@LIVE.COM" providerId="AD" clId="Web-{8ADE07EA-BFCE-42C2-B6FF-9D394AE0BE22}" dt="2018-03-15T19:04:43.095" v="33"/>
        <pc:sldMkLst>
          <pc:docMk/>
          <pc:sldMk cId="2463953924" sldId="277"/>
        </pc:sldMkLst>
        <pc:spChg chg="mod">
          <ac:chgData name="Graeme Danforth" userId="10030000889ED223@LIVE.COM" providerId="AD" clId="Web-{8ADE07EA-BFCE-42C2-B6FF-9D394AE0BE22}" dt="2018-03-15T19:04:43.095" v="33"/>
          <ac:spMkLst>
            <pc:docMk/>
            <pc:sldMk cId="2463953924" sldId="277"/>
            <ac:spMk id="2" creationId="{00000000-0000-0000-0000-000000000000}"/>
          </ac:spMkLst>
        </pc:spChg>
      </pc:sldChg>
      <pc:sldChg chg="modSp ord">
        <pc:chgData name="Graeme Danforth" userId="10030000889ED223@LIVE.COM" providerId="AD" clId="Web-{8ADE07EA-BFCE-42C2-B6FF-9D394AE0BE22}" dt="2018-03-15T19:03:14.570" v="22"/>
        <pc:sldMkLst>
          <pc:docMk/>
          <pc:sldMk cId="3565235003" sldId="278"/>
        </pc:sldMkLst>
        <pc:spChg chg="mod">
          <ac:chgData name="Graeme Danforth" userId="10030000889ED223@LIVE.COM" providerId="AD" clId="Web-{8ADE07EA-BFCE-42C2-B6FF-9D394AE0BE22}" dt="2018-03-15T19:02:57.304" v="21"/>
          <ac:spMkLst>
            <pc:docMk/>
            <pc:sldMk cId="3565235003" sldId="278"/>
            <ac:spMk id="2" creationId="{00000000-0000-0000-0000-000000000000}"/>
          </ac:spMkLst>
        </pc:spChg>
      </pc:sldChg>
    </pc:docChg>
  </pc:docChgLst>
  <pc:docChgLst>
    <pc:chgData name="Graeme Danforth" userId="10030000889ED223@LIVE.COM" providerId="AD" clId="Web-{69CB79A3-9B7F-4FB9-94B7-9E22A1ECF566}"/>
    <pc:docChg chg="modSld">
      <pc:chgData name="Graeme Danforth" userId="10030000889ED223@LIVE.COM" providerId="AD" clId="Web-{69CB79A3-9B7F-4FB9-94B7-9E22A1ECF566}" dt="2018-03-15T22:52:40.162" v="25"/>
      <pc:docMkLst>
        <pc:docMk/>
      </pc:docMkLst>
      <pc:sldChg chg="modSp">
        <pc:chgData name="Graeme Danforth" userId="10030000889ED223@LIVE.COM" providerId="AD" clId="Web-{69CB79A3-9B7F-4FB9-94B7-9E22A1ECF566}" dt="2018-03-15T22:52:40.162" v="25"/>
        <pc:sldMkLst>
          <pc:docMk/>
          <pc:sldMk cId="1315487668" sldId="276"/>
        </pc:sldMkLst>
        <pc:spChg chg="mod">
          <ac:chgData name="Graeme Danforth" userId="10030000889ED223@LIVE.COM" providerId="AD" clId="Web-{69CB79A3-9B7F-4FB9-94B7-9E22A1ECF566}" dt="2018-03-15T22:52:40.162" v="25"/>
          <ac:spMkLst>
            <pc:docMk/>
            <pc:sldMk cId="1315487668" sldId="276"/>
            <ac:spMk id="2" creationId="{00000000-0000-0000-0000-000000000000}"/>
          </ac:spMkLst>
        </pc:spChg>
      </pc:sldChg>
    </pc:docChg>
  </pc:docChgLst>
  <pc:docChgLst>
    <pc:chgData name="Bradley Huber" userId="10037FFE89B89642@LIVE.COM" providerId="AD" clId="Web-{1C62FFE9-390F-4127-BEED-2746E7D4AA9A}"/>
    <pc:docChg chg="modSld">
      <pc:chgData name="Bradley Huber" userId="10037FFE89B89642@LIVE.COM" providerId="AD" clId="Web-{1C62FFE9-390F-4127-BEED-2746E7D4AA9A}" dt="2018-03-15T22:53:13.932" v="30"/>
      <pc:docMkLst>
        <pc:docMk/>
      </pc:docMkLst>
      <pc:sldChg chg="modSp">
        <pc:chgData name="Bradley Huber" userId="10037FFE89B89642@LIVE.COM" providerId="AD" clId="Web-{1C62FFE9-390F-4127-BEED-2746E7D4AA9A}" dt="2018-03-15T22:53:13.932" v="30"/>
        <pc:sldMkLst>
          <pc:docMk/>
          <pc:sldMk cId="1315487668" sldId="276"/>
        </pc:sldMkLst>
        <pc:spChg chg="mod">
          <ac:chgData name="Bradley Huber" userId="10037FFE89B89642@LIVE.COM" providerId="AD" clId="Web-{1C62FFE9-390F-4127-BEED-2746E7D4AA9A}" dt="2018-03-15T22:53:13.932" v="30"/>
          <ac:spMkLst>
            <pc:docMk/>
            <pc:sldMk cId="1315487668" sldId="276"/>
            <ac:spMk id="2" creationId="{00000000-0000-0000-0000-000000000000}"/>
          </ac:spMkLst>
        </pc:spChg>
      </pc:sldChg>
    </pc:docChg>
  </pc:docChgLst>
  <pc:docChgLst>
    <pc:chgData name="Michael Case" userId="10033FFF88EC6385@LIVE.COM" providerId="AD" clId="Web-{911D27F4-A15D-47DA-AE7A-0BA9C0D48B77}"/>
    <pc:docChg chg="modSld">
      <pc:chgData name="Michael Case" userId="10033FFF88EC6385@LIVE.COM" providerId="AD" clId="Web-{911D27F4-A15D-47DA-AE7A-0BA9C0D48B77}" dt="2018-03-15T22:50:39.752" v="3"/>
      <pc:docMkLst>
        <pc:docMk/>
      </pc:docMkLst>
      <pc:sldChg chg="modSp">
        <pc:chgData name="Michael Case" userId="10033FFF88EC6385@LIVE.COM" providerId="AD" clId="Web-{911D27F4-A15D-47DA-AE7A-0BA9C0D48B77}" dt="2018-03-15T22:50:39.752" v="3"/>
        <pc:sldMkLst>
          <pc:docMk/>
          <pc:sldMk cId="3565235003" sldId="278"/>
        </pc:sldMkLst>
        <pc:spChg chg="mod">
          <ac:chgData name="Michael Case" userId="10033FFF88EC6385@LIVE.COM" providerId="AD" clId="Web-{911D27F4-A15D-47DA-AE7A-0BA9C0D48B77}" dt="2018-03-15T22:50:39.752" v="3"/>
          <ac:spMkLst>
            <pc:docMk/>
            <pc:sldMk cId="3565235003" sldId="278"/>
            <ac:spMk id="2" creationId="{00000000-0000-0000-0000-000000000000}"/>
          </ac:spMkLst>
        </pc:spChg>
      </pc:sldChg>
    </pc:docChg>
  </pc:docChgLst>
  <pc:docChgLst>
    <pc:chgData name="Joshua Minneti" userId="10033FFF8C736BBF@LIVE.COM" providerId="AD" clId="Web-{06ACFF25-D167-4537-95F7-7C7AD9458A26}"/>
    <pc:docChg chg="addSld delSld modSld">
      <pc:chgData name="Joshua Minneti" userId="10033FFF8C736BBF@LIVE.COM" providerId="AD" clId="Web-{06ACFF25-D167-4537-95F7-7C7AD9458A26}" dt="2018-03-14T00:13:52.651" v="136"/>
      <pc:docMkLst>
        <pc:docMk/>
      </pc:docMkLst>
      <pc:sldChg chg="modSp">
        <pc:chgData name="Joshua Minneti" userId="10033FFF8C736BBF@LIVE.COM" providerId="AD" clId="Web-{06ACFF25-D167-4537-95F7-7C7AD9458A26}" dt="2018-03-14T00:08:02.660" v="12"/>
        <pc:sldMkLst>
          <pc:docMk/>
          <pc:sldMk cId="0" sldId="268"/>
        </pc:sldMkLst>
        <pc:spChg chg="mod">
          <ac:chgData name="Joshua Minneti" userId="10033FFF8C736BBF@LIVE.COM" providerId="AD" clId="Web-{06ACFF25-D167-4537-95F7-7C7AD9458A26}" dt="2018-03-14T00:08:02.660" v="12"/>
          <ac:spMkLst>
            <pc:docMk/>
            <pc:sldMk cId="0" sldId="268"/>
            <ac:spMk id="9" creationId="{00000000-0000-0000-0000-000000000000}"/>
          </ac:spMkLst>
        </pc:spChg>
      </pc:sldChg>
      <pc:sldChg chg="modSp">
        <pc:chgData name="Joshua Minneti" userId="10033FFF8C736BBF@LIVE.COM" providerId="AD" clId="Web-{06ACFF25-D167-4537-95F7-7C7AD9458A26}" dt="2018-03-14T00:13:52.651" v="136"/>
        <pc:sldMkLst>
          <pc:docMk/>
          <pc:sldMk cId="2629073192" sldId="275"/>
        </pc:sldMkLst>
        <pc:spChg chg="mod">
          <ac:chgData name="Joshua Minneti" userId="10033FFF8C736BBF@LIVE.COM" providerId="AD" clId="Web-{06ACFF25-D167-4537-95F7-7C7AD9458A26}" dt="2018-03-14T00:13:52.651" v="136"/>
          <ac:spMkLst>
            <pc:docMk/>
            <pc:sldMk cId="2629073192" sldId="275"/>
            <ac:spMk id="2" creationId="{00000000-0000-0000-0000-000000000000}"/>
          </ac:spMkLst>
        </pc:spChg>
      </pc:sldChg>
      <pc:sldChg chg="modSp add replId">
        <pc:chgData name="Joshua Minneti" userId="10033FFF8C736BBF@LIVE.COM" providerId="AD" clId="Web-{06ACFF25-D167-4537-95F7-7C7AD9458A26}" dt="2018-03-14T00:09:11.012" v="29"/>
        <pc:sldMkLst>
          <pc:docMk/>
          <pc:sldMk cId="1315487668" sldId="276"/>
        </pc:sldMkLst>
        <pc:spChg chg="mod">
          <ac:chgData name="Joshua Minneti" userId="10033FFF8C736BBF@LIVE.COM" providerId="AD" clId="Web-{06ACFF25-D167-4537-95F7-7C7AD9458A26}" dt="2018-03-14T00:09:11.012" v="29"/>
          <ac:spMkLst>
            <pc:docMk/>
            <pc:sldMk cId="1315487668" sldId="276"/>
            <ac:spMk id="2" creationId="{00000000-0000-0000-0000-000000000000}"/>
          </ac:spMkLst>
        </pc:spChg>
      </pc:sldChg>
      <pc:sldChg chg="modSp add replId">
        <pc:chgData name="Joshua Minneti" userId="10033FFF8C736BBF@LIVE.COM" providerId="AD" clId="Web-{06ACFF25-D167-4537-95F7-7C7AD9458A26}" dt="2018-03-14T00:09:57.337" v="39"/>
        <pc:sldMkLst>
          <pc:docMk/>
          <pc:sldMk cId="2463953924" sldId="277"/>
        </pc:sldMkLst>
        <pc:spChg chg="mod">
          <ac:chgData name="Joshua Minneti" userId="10033FFF8C736BBF@LIVE.COM" providerId="AD" clId="Web-{06ACFF25-D167-4537-95F7-7C7AD9458A26}" dt="2018-03-14T00:09:57.337" v="39"/>
          <ac:spMkLst>
            <pc:docMk/>
            <pc:sldMk cId="2463953924" sldId="277"/>
            <ac:spMk id="2" creationId="{00000000-0000-0000-0000-000000000000}"/>
          </ac:spMkLst>
        </pc:spChg>
      </pc:sldChg>
      <pc:sldChg chg="add replId">
        <pc:chgData name="Joshua Minneti" userId="10033FFF8C736BBF@LIVE.COM" providerId="AD" clId="Web-{06ACFF25-D167-4537-95F7-7C7AD9458A26}" dt="2018-03-14T00:10:00.165" v="40"/>
        <pc:sldMkLst>
          <pc:docMk/>
          <pc:sldMk cId="3565235003" sldId="278"/>
        </pc:sldMkLst>
      </pc:sldChg>
    </pc:docChg>
  </pc:docChgLst>
  <pc:docChgLst>
    <pc:chgData name="Bradley Huber" userId="10037FFE89B89642@LIVE.COM" providerId="AD" clId="Web-{2AC302AF-C004-4E59-87B0-3A6F273D5ECE}"/>
    <pc:docChg chg="modSld">
      <pc:chgData name="Bradley Huber" userId="10037FFE89B89642@LIVE.COM" providerId="AD" clId="Web-{2AC302AF-C004-4E59-87B0-3A6F273D5ECE}" dt="2018-03-15T06:07:50.461" v="11"/>
      <pc:docMkLst>
        <pc:docMk/>
      </pc:docMkLst>
      <pc:sldChg chg="modSp">
        <pc:chgData name="Bradley Huber" userId="10037FFE89B89642@LIVE.COM" providerId="AD" clId="Web-{2AC302AF-C004-4E59-87B0-3A6F273D5ECE}" dt="2018-03-15T06:07:47.211" v="9"/>
        <pc:sldMkLst>
          <pc:docMk/>
          <pc:sldMk cId="2629073192" sldId="275"/>
        </pc:sldMkLst>
        <pc:spChg chg="mod">
          <ac:chgData name="Bradley Huber" userId="10037FFE89B89642@LIVE.COM" providerId="AD" clId="Web-{2AC302AF-C004-4E59-87B0-3A6F273D5ECE}" dt="2018-03-15T06:07:47.211" v="9"/>
          <ac:spMkLst>
            <pc:docMk/>
            <pc:sldMk cId="2629073192" sldId="275"/>
            <ac:spMk id="2" creationId="{00000000-0000-0000-0000-000000000000}"/>
          </ac:spMkLst>
        </pc:spChg>
      </pc:sldChg>
      <pc:sldChg chg="modSp">
        <pc:chgData name="Bradley Huber" userId="10037FFE89B89642@LIVE.COM" providerId="AD" clId="Web-{2AC302AF-C004-4E59-87B0-3A6F273D5ECE}" dt="2018-03-15T06:07:50.461" v="11"/>
        <pc:sldMkLst>
          <pc:docMk/>
          <pc:sldMk cId="2463953924" sldId="277"/>
        </pc:sldMkLst>
        <pc:spChg chg="mod">
          <ac:chgData name="Bradley Huber" userId="10037FFE89B89642@LIVE.COM" providerId="AD" clId="Web-{2AC302AF-C004-4E59-87B0-3A6F273D5ECE}" dt="2018-03-15T06:07:50.461" v="11"/>
          <ac:spMkLst>
            <pc:docMk/>
            <pc:sldMk cId="2463953924" sldId="277"/>
            <ac:spMk id="2" creationId="{00000000-0000-0000-0000-000000000000}"/>
          </ac:spMkLst>
        </pc:spChg>
      </pc:sldChg>
    </pc:docChg>
  </pc:docChgLst>
  <pc:docChgLst>
    <pc:chgData name="Graeme Danforth" userId="10030000889ED223@LIVE.COM" providerId="AD" clId="Web-{8012A76E-5118-4E03-ABFC-2A2BCD50A0B6}"/>
    <pc:docChg chg="modSld">
      <pc:chgData name="Graeme Danforth" userId="10030000889ED223@LIVE.COM" providerId="AD" clId="Web-{8012A76E-5118-4E03-ABFC-2A2BCD50A0B6}" dt="2018-03-16T01:17:19.825" v="1"/>
      <pc:docMkLst>
        <pc:docMk/>
      </pc:docMkLst>
      <pc:sldChg chg="modSp">
        <pc:chgData name="Graeme Danforth" userId="10030000889ED223@LIVE.COM" providerId="AD" clId="Web-{8012A76E-5118-4E03-ABFC-2A2BCD50A0B6}" dt="2018-03-16T01:17:19.825" v="1"/>
        <pc:sldMkLst>
          <pc:docMk/>
          <pc:sldMk cId="1315487668" sldId="276"/>
        </pc:sldMkLst>
        <pc:spChg chg="mod">
          <ac:chgData name="Graeme Danforth" userId="10030000889ED223@LIVE.COM" providerId="AD" clId="Web-{8012A76E-5118-4E03-ABFC-2A2BCD50A0B6}" dt="2018-03-16T01:17:19.825" v="1"/>
          <ac:spMkLst>
            <pc:docMk/>
            <pc:sldMk cId="1315487668" sldId="276"/>
            <ac:spMk id="2" creationId="{00000000-0000-0000-0000-000000000000}"/>
          </ac:spMkLst>
        </pc:spChg>
      </pc:sldChg>
    </pc:docChg>
  </pc:docChgLst>
  <pc:docChgLst>
    <pc:chgData name="Graeme Danforth" userId="10030000889ED223@LIVE.COM" providerId="AD" clId="Web-{E886620C-88B2-4CA6-96EA-0C631A47956E}"/>
    <pc:docChg chg="modSld">
      <pc:chgData name="Graeme Danforth" userId="10030000889ED223@LIVE.COM" providerId="AD" clId="Web-{E886620C-88B2-4CA6-96EA-0C631A47956E}" dt="2018-03-15T18:57:54.850" v="29"/>
      <pc:docMkLst>
        <pc:docMk/>
      </pc:docMkLst>
      <pc:sldChg chg="modSp">
        <pc:chgData name="Graeme Danforth" userId="10030000889ED223@LIVE.COM" providerId="AD" clId="Web-{E886620C-88B2-4CA6-96EA-0C631A47956E}" dt="2018-03-15T18:57:54.850" v="29"/>
        <pc:sldMkLst>
          <pc:docMk/>
          <pc:sldMk cId="3565235003" sldId="278"/>
        </pc:sldMkLst>
        <pc:spChg chg="mod">
          <ac:chgData name="Graeme Danforth" userId="10030000889ED223@LIVE.COM" providerId="AD" clId="Web-{E886620C-88B2-4CA6-96EA-0C631A47956E}" dt="2018-03-15T18:57:54.850" v="29"/>
          <ac:spMkLst>
            <pc:docMk/>
            <pc:sldMk cId="3565235003" sldId="278"/>
            <ac:spMk id="2" creationId="{00000000-0000-0000-0000-000000000000}"/>
          </ac:spMkLst>
        </pc:spChg>
      </pc:sldChg>
      <pc:sldChg chg="modSp">
        <pc:chgData name="Graeme Danforth" userId="10030000889ED223@LIVE.COM" providerId="AD" clId="Web-{E886620C-88B2-4CA6-96EA-0C631A47956E}" dt="2018-03-15T18:55:05.990" v="9"/>
        <pc:sldMkLst>
          <pc:docMk/>
          <pc:sldMk cId="4080946121" sldId="279"/>
        </pc:sldMkLst>
        <pc:spChg chg="mod">
          <ac:chgData name="Graeme Danforth" userId="10030000889ED223@LIVE.COM" providerId="AD" clId="Web-{E886620C-88B2-4CA6-96EA-0C631A47956E}" dt="2018-03-15T18:55:05.990" v="9"/>
          <ac:spMkLst>
            <pc:docMk/>
            <pc:sldMk cId="4080946121" sldId="279"/>
            <ac:spMk id="2" creationId="{00000000-0000-0000-0000-000000000000}"/>
          </ac:spMkLst>
        </pc:spChg>
      </pc:sldChg>
    </pc:docChg>
  </pc:docChgLst>
  <pc:docChgLst>
    <pc:chgData name="Joshua Minneti" userId="10033FFF8C736BBF@LIVE.COM" providerId="AD" clId="Web-{30332693-91A4-4E6C-B9D9-8958AD4A3036}"/>
    <pc:docChg chg="modSld">
      <pc:chgData name="Joshua Minneti" userId="10033FFF8C736BBF@LIVE.COM" providerId="AD" clId="Web-{30332693-91A4-4E6C-B9D9-8958AD4A3036}" dt="2018-03-15T15:12:02.426" v="3"/>
      <pc:docMkLst>
        <pc:docMk/>
      </pc:docMkLst>
      <pc:sldChg chg="modSp">
        <pc:chgData name="Joshua Minneti" userId="10033FFF8C736BBF@LIVE.COM" providerId="AD" clId="Web-{30332693-91A4-4E6C-B9D9-8958AD4A3036}" dt="2018-03-15T15:12:02.426" v="3"/>
        <pc:sldMkLst>
          <pc:docMk/>
          <pc:sldMk cId="3565235003" sldId="278"/>
        </pc:sldMkLst>
        <pc:spChg chg="mod">
          <ac:chgData name="Joshua Minneti" userId="10033FFF8C736BBF@LIVE.COM" providerId="AD" clId="Web-{30332693-91A4-4E6C-B9D9-8958AD4A3036}" dt="2018-03-15T15:12:02.426" v="3"/>
          <ac:spMkLst>
            <pc:docMk/>
            <pc:sldMk cId="3565235003" sldId="278"/>
            <ac:spMk id="2" creationId="{00000000-0000-0000-0000-000000000000}"/>
          </ac:spMkLst>
        </pc:spChg>
      </pc:sldChg>
    </pc:docChg>
  </pc:docChgLst>
  <pc:docChgLst>
    <pc:chgData name="Graeme Danforth" userId="10030000889ED223@LIVE.COM" providerId="AD" clId="Web-{C9A6AAF8-2F4A-4B78-8665-DD19DD260972}"/>
    <pc:docChg chg="modSld">
      <pc:chgData name="Graeme Danforth" userId="10030000889ED223@LIVE.COM" providerId="AD" clId="Web-{C9A6AAF8-2F4A-4B78-8665-DD19DD260972}" dt="2018-03-13T15:52:16.954" v="95"/>
      <pc:docMkLst>
        <pc:docMk/>
      </pc:docMkLst>
      <pc:sldChg chg="modSp">
        <pc:chgData name="Graeme Danforth" userId="10030000889ED223@LIVE.COM" providerId="AD" clId="Web-{C9A6AAF8-2F4A-4B78-8665-DD19DD260972}" dt="2018-03-13T15:52:16.954" v="94"/>
        <pc:sldMkLst>
          <pc:docMk/>
          <pc:sldMk cId="0" sldId="268"/>
        </pc:sldMkLst>
        <pc:spChg chg="mod">
          <ac:chgData name="Graeme Danforth" userId="10030000889ED223@LIVE.COM" providerId="AD" clId="Web-{C9A6AAF8-2F4A-4B78-8665-DD19DD260972}" dt="2018-03-13T15:50:35.199" v="21"/>
          <ac:spMkLst>
            <pc:docMk/>
            <pc:sldMk cId="0" sldId="268"/>
            <ac:spMk id="8" creationId="{00000000-0000-0000-0000-000000000000}"/>
          </ac:spMkLst>
        </pc:spChg>
        <pc:spChg chg="mod">
          <ac:chgData name="Graeme Danforth" userId="10030000889ED223@LIVE.COM" providerId="AD" clId="Web-{C9A6AAF8-2F4A-4B78-8665-DD19DD260972}" dt="2018-03-13T15:52:16.954" v="94"/>
          <ac:spMkLst>
            <pc:docMk/>
            <pc:sldMk cId="0" sldId="268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9100" y="914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>
                <a:ea typeface="ＭＳ Ｐゴシック" pitchFamily="34" charset="-128"/>
              </a:rPr>
              <a:t>Configurable Solar</a:t>
            </a:r>
            <a:r>
              <a:rPr lang="en-US" altLang="en-US" sz="3600">
                <a:ea typeface="ＭＳ Ｐゴシック" pitchFamily="34" charset="-128"/>
                <a:cs typeface="Arial"/>
              </a:rPr>
              <a:t> Tracking</a:t>
            </a:r>
            <a:endParaRPr lang="en-US" altLang="en-US" err="1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altLang="ja-JP" sz="1600">
                <a:ea typeface="ＭＳ Ｐゴシック" pitchFamily="34" charset="-128"/>
              </a:rPr>
              <a:t>Senior Design Team #3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ea typeface="ＭＳ Ｐゴシック" pitchFamily="34" charset="-128"/>
              </a:rPr>
              <a:t>Mike Case, Graeme Danforth, Brad Huber, Josh </a:t>
            </a:r>
            <a:r>
              <a:rPr lang="en-US" altLang="en-US" sz="1600" err="1">
                <a:ea typeface="ＭＳ Ｐゴシック" pitchFamily="34" charset="-128"/>
              </a:rPr>
              <a:t>Minneti</a:t>
            </a:r>
            <a:r>
              <a:rPr lang="en-US" altLang="en-US" sz="1600">
                <a:ea typeface="ＭＳ Ｐゴシック" pitchFamily="34" charset="-128"/>
              </a:rPr>
              <a:t>, Glen Nicholls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ea typeface="ＭＳ Ｐゴシック" pitchFamily="34" charset="-128"/>
              </a:rPr>
              <a:t>Customer: Anthony </a:t>
            </a:r>
            <a:r>
              <a:rPr lang="en-US" altLang="en-US" sz="1600" err="1">
                <a:ea typeface="ＭＳ Ｐゴシック" pitchFamily="34" charset="-128"/>
              </a:rPr>
              <a:t>Andriano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ea typeface="ＭＳ Ｐゴシック" pitchFamily="34" charset="-128"/>
              </a:rPr>
              <a:t>Advisor: Leslie </a:t>
            </a:r>
            <a:r>
              <a:rPr lang="en-US" altLang="en-US" sz="1600" err="1">
                <a:ea typeface="ＭＳ Ｐゴシック" pitchFamily="34" charset="-128"/>
              </a:rPr>
              <a:t>Tekamp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>
                <a:ea typeface="ＭＳ Ｐゴシック" pitchFamily="34" charset="-128"/>
              </a:rPr>
              <a:t>3/16/18</a:t>
            </a:r>
            <a:endParaRPr lang="en-US" altLang="en-US" sz="120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339528" y="884561"/>
            <a:ext cx="8488363" cy="493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ja-JP" sz="2800" b="1">
                <a:ea typeface="ＭＳ Ｐゴシック" pitchFamily="34" charset="-128"/>
              </a:rPr>
              <a:t>Problem</a:t>
            </a:r>
            <a:r>
              <a:rPr lang="en-US" altLang="ja-JP" sz="2800" b="1">
                <a:ea typeface="ＭＳ Ｐゴシック" pitchFamily="34" charset="-128"/>
                <a:cs typeface="Arial"/>
              </a:rPr>
              <a:t> Statement</a:t>
            </a:r>
          </a:p>
          <a:p>
            <a:pPr marL="0" lvl="2" indent="0" algn="ctr" eaLnBrk="1" hangingPunct="1">
              <a:spcBef>
                <a:spcPts val="0"/>
              </a:spcBef>
              <a:buNone/>
            </a:pPr>
            <a:r>
              <a:rPr lang="en-US" sz="2000" i="1">
                <a:ea typeface="ＭＳ Ｐゴシック" pitchFamily="34" charset="-128"/>
                <a:cs typeface="Arial"/>
              </a:rPr>
              <a:t>“Fixed position arrays won't provide enough power without incurring significantly more cost while commercial tracking systems don't expose enough low-level interfaces on the controller. The underlying</a:t>
            </a:r>
            <a:r>
              <a:rPr lang="en-US" sz="2000" i="1"/>
              <a:t> </a:t>
            </a:r>
            <a:r>
              <a:rPr lang="en-US" sz="2000" i="1">
                <a:ea typeface="ＭＳ Ｐゴシック" pitchFamily="34" charset="-128"/>
                <a:cs typeface="Arial"/>
              </a:rPr>
              <a:t>hardware must be configurable and optimally use energy to search for peak power positions throughout the day.”</a:t>
            </a:r>
          </a:p>
          <a:p>
            <a:pPr marL="0" lvl="2" indent="0" algn="ctr" eaLnBrk="1" hangingPunct="1">
              <a:spcBef>
                <a:spcPts val="0"/>
              </a:spcBef>
              <a:buNone/>
            </a:pPr>
            <a:endParaRPr lang="en-US" sz="2000" i="1">
              <a:ea typeface="ＭＳ Ｐゴシック" pitchFamily="34" charset="-128"/>
              <a:cs typeface="Arial"/>
            </a:endParaRPr>
          </a:p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sz="2000" i="1">
                <a:ea typeface="ＭＳ Ｐゴシック" pitchFamily="34" charset="-128"/>
                <a:cs typeface="Arial"/>
              </a:rPr>
              <a:t>-</a:t>
            </a:r>
            <a:r>
              <a:rPr lang="en-US" sz="2000">
                <a:ea typeface="ＭＳ Ｐゴシック" pitchFamily="34" charset="-128"/>
                <a:cs typeface="Arial"/>
              </a:rPr>
              <a:t>Problem statement from customer</a:t>
            </a:r>
            <a:endParaRPr lang="en-US" sz="2000" i="1">
              <a:ea typeface="ＭＳ Ｐゴシック" pitchFamily="34" charset="-128"/>
              <a:cs typeface="Arial"/>
            </a:endParaRPr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sz="2000">
              <a:cs typeface="Arial"/>
            </a:endParaRPr>
          </a:p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sz="2000" b="1">
                <a:cs typeface="Arial"/>
              </a:rPr>
              <a:t>Mission Statement: </a:t>
            </a:r>
            <a:endParaRPr lang="en-US" sz="2000">
              <a:cs typeface="Arial"/>
            </a:endParaRPr>
          </a:p>
          <a:p>
            <a:pPr marL="342900" lvl="2" indent="-342900" eaLnBrk="1" hangingPunct="1">
              <a:spcBef>
                <a:spcPts val="0"/>
              </a:spcBef>
            </a:pP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Mission statement:  Design, engineer, test, fabricate and deploy a sun tracking system for a solar panel array.</a:t>
            </a:r>
            <a:endParaRPr lang="en-US" sz="2000" b="1">
              <a:ea typeface="ＭＳ Ｐゴシック" pitchFamily="34" charset="-128"/>
              <a:cs typeface="Arial"/>
            </a:endParaRPr>
          </a:p>
          <a:p>
            <a:pPr marL="0" lvl="2" indent="0" algn="ctr" eaLnBrk="1" hangingPunct="1">
              <a:spcBef>
                <a:spcPts val="0"/>
              </a:spcBef>
              <a:buNone/>
            </a:pPr>
            <a:endParaRPr lang="en-US" sz="2000" i="1">
              <a:cs typeface="Arial"/>
            </a:endParaRPr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sz="2000"/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altLang="ja-JP" sz="2800">
              <a:ea typeface="ＭＳ Ｐゴシック" pitchFamily="34" charset="-128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3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ja-JP" sz="2800" b="1">
                <a:ea typeface="ＭＳ Ｐゴシック" pitchFamily="34" charset="-128"/>
              </a:rPr>
              <a:t>Tasks</a:t>
            </a:r>
            <a:r>
              <a:rPr lang="en-US" altLang="ja-JP" sz="2800" b="1">
                <a:ea typeface="ＭＳ Ｐゴシック" pitchFamily="34" charset="-128"/>
                <a:cs typeface="Arial"/>
              </a:rPr>
              <a:t> Completed this Week</a:t>
            </a:r>
            <a:endParaRPr lang="en-US" altLang="ja-JP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altLang="ja-JP" sz="2800">
                <a:ea typeface="ＭＳ Ｐゴシック" pitchFamily="34" charset="-128"/>
                <a:cs typeface="Arial"/>
              </a:rPr>
              <a:t>Created our team</a:t>
            </a:r>
            <a:endParaRPr lang="en-US"/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altLang="ja-JP" sz="2800">
                <a:ea typeface="ＭＳ Ｐゴシック" pitchFamily="34" charset="-128"/>
                <a:cs typeface="Arial"/>
              </a:rPr>
              <a:t>Identified our project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altLang="ja-JP" sz="2800">
                <a:ea typeface="ＭＳ Ｐゴシック" pitchFamily="34" charset="-128"/>
                <a:cs typeface="Arial"/>
              </a:rPr>
              <a:t>Scheduled a meeting with our customer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altLang="ja-JP" sz="2800">
                <a:ea typeface="ＭＳ Ｐゴシック" pitchFamily="34" charset="-128"/>
                <a:cs typeface="Arial"/>
              </a:rPr>
              <a:t>Developed a list of questions to help determine our project's specifications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altLang="ja-JP" sz="2800">
                <a:ea typeface="ＭＳ Ｐゴシック" pitchFamily="34" charset="-128"/>
                <a:cs typeface="Arial"/>
              </a:rPr>
              <a:t>Obtained our faculty advisor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altLang="ja-JP" sz="2800">
                <a:ea typeface="ＭＳ Ｐゴシック" pitchFamily="34" charset="-128"/>
                <a:cs typeface="Arial"/>
              </a:rPr>
              <a:t>Conducted initial research</a:t>
            </a:r>
          </a:p>
          <a:p>
            <a:pPr marL="457200" lvl="2" indent="-457200" eaLnBrk="1" hangingPunct="1">
              <a:spcBef>
                <a:spcPts val="0"/>
              </a:spcBef>
            </a:pPr>
            <a:endParaRPr lang="en-US" altLang="ja-JP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endParaRPr lang="en-US" altLang="ja-JP" sz="2800">
              <a:ea typeface="ＭＳ Ｐゴシック" pitchFamily="34" charset="-128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7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638" y="685800"/>
            <a:ext cx="8488362" cy="507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ja-JP" sz="2800" b="1">
                <a:ea typeface="ＭＳ Ｐゴシック" pitchFamily="34" charset="-128"/>
                <a:cs typeface="Arial"/>
              </a:rPr>
              <a:t>Questions for Sponsor (High Level)</a:t>
            </a:r>
            <a:endParaRPr lang="en-US" altLang="ja-JP" sz="2000" b="1">
              <a:ea typeface="ＭＳ Ｐゴシック" pitchFamily="34" charset="-128"/>
              <a:cs typeface="Arial"/>
            </a:endParaRPr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altLang="ja-JP" sz="1600">
              <a:ea typeface="ＭＳ Ｐゴシック" pitchFamily="34" charset="-128"/>
              <a:cs typeface="Arial"/>
            </a:endParaRPr>
          </a:p>
          <a:p>
            <a:pPr marL="0" lvl="2" eaLnBrk="1" hangingPunct="1">
              <a:lnSpc>
                <a:spcPct val="0"/>
              </a:lnSpc>
              <a:buNone/>
            </a:pPr>
            <a:endParaRPr lang="en-US" sz="2800">
              <a:ea typeface="ＭＳ Ｐゴシック" pitchFamily="34" charset="-128"/>
              <a:cs typeface="Arial"/>
            </a:endParaRPr>
          </a:p>
          <a:p>
            <a:pPr marL="0" lvl="2" eaLnBrk="1" hangingPunct="1">
              <a:buNone/>
            </a:pPr>
            <a:r>
              <a:rPr lang="en-US" sz="2800">
                <a:ea typeface="ＭＳ Ｐゴシック" pitchFamily="34" charset="-128"/>
                <a:cs typeface="Arial"/>
              </a:rPr>
              <a:t>1.  Problem Definition (What is the problem to be solved? What is our design role?)</a:t>
            </a:r>
            <a:endParaRPr lang="en-US" sz="2800">
              <a:cs typeface="Arial"/>
            </a:endParaRPr>
          </a:p>
          <a:p>
            <a:pPr marL="0" lvl="2" eaLnBrk="1" hangingPunct="1">
              <a:buNone/>
            </a:pPr>
            <a:r>
              <a:rPr lang="en-US" sz="2800">
                <a:ea typeface="ＭＳ Ｐゴシック" pitchFamily="34" charset="-128"/>
                <a:cs typeface="Arial"/>
              </a:rPr>
              <a:t>2.  What is the nature of the desired deliverable (i.e. prototype vs. finished unit)?</a:t>
            </a:r>
            <a:endParaRPr lang="en-US" sz="2800">
              <a:cs typeface="Arial"/>
            </a:endParaRPr>
          </a:p>
          <a:p>
            <a:pPr marL="0" lvl="2" eaLnBrk="1" hangingPunct="1">
              <a:buNone/>
            </a:pPr>
            <a:r>
              <a:rPr lang="en-US" sz="2800">
                <a:ea typeface="ＭＳ Ｐゴシック" pitchFamily="34" charset="-128"/>
                <a:cs typeface="Arial"/>
              </a:rPr>
              <a:t>3.  When is the design needed?</a:t>
            </a:r>
            <a:endParaRPr lang="en-US" sz="2800">
              <a:cs typeface="Arial"/>
            </a:endParaRPr>
          </a:p>
          <a:p>
            <a:pPr marL="0" lvl="2" eaLnBrk="1" hangingPunct="1">
              <a:buNone/>
            </a:pPr>
            <a:r>
              <a:rPr lang="en-US" sz="2800">
                <a:ea typeface="ＭＳ Ｐゴシック" pitchFamily="34" charset="-128"/>
                <a:cs typeface="Arial"/>
              </a:rPr>
              <a:t>4.  What is the project budget/desired design cost?</a:t>
            </a:r>
            <a:endParaRPr lang="en-US" sz="2800">
              <a:cs typeface="Arial"/>
            </a:endParaRPr>
          </a:p>
          <a:p>
            <a:pPr marL="0" lvl="2" eaLnBrk="1" hangingPunct="1">
              <a:buNone/>
            </a:pPr>
            <a:r>
              <a:rPr lang="en-US" sz="2800">
                <a:ea typeface="ＭＳ Ｐゴシック" pitchFamily="34" charset="-128"/>
                <a:cs typeface="Arial"/>
              </a:rPr>
              <a:t>5.  What is the desired cost to reproduce the completed system?</a:t>
            </a:r>
            <a:endParaRPr lang="en-US" sz="2800"/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altLang="ja-JP" sz="1400" b="1">
              <a:ea typeface="ＭＳ Ｐゴシック" pitchFamily="34" charset="-128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8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638" y="685800"/>
            <a:ext cx="8488362" cy="507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ja-JP" sz="2800" b="1">
                <a:ea typeface="ＭＳ Ｐゴシック" pitchFamily="34" charset="-128"/>
                <a:cs typeface="Arial"/>
              </a:rPr>
              <a:t>Questions for Sponsor (Technical)</a:t>
            </a:r>
            <a:endParaRPr lang="en-US" altLang="ja-JP" sz="2000" b="1">
              <a:ea typeface="ＭＳ Ｐゴシック" pitchFamily="34" charset="-128"/>
              <a:cs typeface="Arial"/>
            </a:endParaRPr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altLang="ja-JP" sz="1400">
              <a:ea typeface="ＭＳ Ｐゴシック" pitchFamily="34" charset="-128"/>
              <a:cs typeface="Arial"/>
            </a:endParaRPr>
          </a:p>
          <a:p>
            <a:pPr marL="0" lvl="2" eaLnBrk="1" hangingPunct="1">
              <a:lnSpc>
                <a:spcPct val="0"/>
              </a:lnSpc>
              <a:buNone/>
            </a:pPr>
            <a:r>
              <a:rPr lang="en-US" sz="1400">
                <a:ea typeface="ＭＳ Ｐゴシック" pitchFamily="34" charset="-128"/>
                <a:cs typeface="Arial"/>
              </a:rPr>
              <a:t>1. How many solar panels per mount? </a:t>
            </a:r>
          </a:p>
          <a:p>
            <a:pPr marL="0" lvl="2" eaLnBrk="1" hangingPunct="1">
              <a:buNone/>
            </a:pPr>
            <a:r>
              <a:rPr lang="en-US" sz="1400">
                <a:ea typeface="ＭＳ Ｐゴシック" pitchFamily="34" charset="-128"/>
                <a:cs typeface="Arial"/>
              </a:rPr>
              <a:t>2. Expected overall weight (i.e. assembly location and installation effort)? </a:t>
            </a:r>
          </a:p>
          <a:p>
            <a:pPr marL="0" lvl="2" eaLnBrk="1" hangingPunct="1">
              <a:buNone/>
            </a:pPr>
            <a:r>
              <a:rPr lang="en-US" sz="1400">
                <a:ea typeface="ＭＳ Ｐゴシック" pitchFamily="34" charset="-128"/>
                <a:cs typeface="Arial"/>
              </a:rPr>
              <a:t>3. Tracking Method (i.e. Light sensor, maximum power point, position calculation)? </a:t>
            </a:r>
          </a:p>
          <a:p>
            <a:pPr marL="0" lvl="2" eaLnBrk="1" hangingPunct="1">
              <a:buNone/>
            </a:pPr>
            <a:r>
              <a:rPr lang="en-US" sz="1400">
                <a:ea typeface="ＭＳ Ｐゴシック" pitchFamily="34" charset="-128"/>
                <a:cs typeface="Arial"/>
              </a:rPr>
              <a:t>4. Desired Tracking Accuracy? </a:t>
            </a:r>
          </a:p>
          <a:p>
            <a:pPr marL="0" lvl="2" eaLnBrk="1" hangingPunct="1">
              <a:buNone/>
            </a:pPr>
            <a:r>
              <a:rPr lang="en-US" sz="1400">
                <a:ea typeface="ＭＳ Ｐゴシック" pitchFamily="34" charset="-128"/>
                <a:cs typeface="Arial"/>
              </a:rPr>
              <a:t>5. Location? </a:t>
            </a:r>
          </a:p>
          <a:p>
            <a:pPr marL="0" lvl="2" eaLnBrk="1" hangingPunct="1">
              <a:buNone/>
            </a:pPr>
            <a:r>
              <a:rPr lang="en-US" sz="1400">
                <a:ea typeface="ＭＳ Ｐゴシック" pitchFamily="34" charset="-128"/>
                <a:cs typeface="Arial"/>
              </a:rPr>
              <a:t>6. Prototyping (how quickly can full scale mechanics be created and installed)? </a:t>
            </a:r>
          </a:p>
          <a:p>
            <a:pPr marL="0" lvl="2" eaLnBrk="1" hangingPunct="1">
              <a:buNone/>
            </a:pPr>
            <a:r>
              <a:rPr lang="en-US" sz="1400">
                <a:ea typeface="ＭＳ Ｐゴシック" pitchFamily="34" charset="-128"/>
                <a:cs typeface="Arial"/>
              </a:rPr>
              <a:t>7. Expected power consumed? </a:t>
            </a:r>
          </a:p>
          <a:p>
            <a:pPr marL="0" lvl="2" eaLnBrk="1" hangingPunct="1">
              <a:buNone/>
            </a:pPr>
            <a:r>
              <a:rPr lang="en-US" sz="1400">
                <a:ea typeface="ＭＳ Ｐゴシック" pitchFamily="34" charset="-128"/>
                <a:cs typeface="Arial"/>
              </a:rPr>
              <a:t>8. How are we outputting the power? </a:t>
            </a:r>
          </a:p>
          <a:p>
            <a:pPr marL="0" lvl="2" eaLnBrk="1" hangingPunct="1">
              <a:buNone/>
            </a:pPr>
            <a:r>
              <a:rPr lang="en-US" sz="1400">
                <a:ea typeface="ＭＳ Ｐゴシック" pitchFamily="34" charset="-128"/>
                <a:cs typeface="Arial"/>
              </a:rPr>
              <a:t>9. How are we going to power the unit? </a:t>
            </a:r>
          </a:p>
          <a:p>
            <a:pPr marL="0" lvl="2" eaLnBrk="1" hangingPunct="1">
              <a:buNone/>
            </a:pPr>
            <a:r>
              <a:rPr lang="en-US" sz="1400">
                <a:ea typeface="ＭＳ Ｐゴシック" pitchFamily="34" charset="-128"/>
                <a:cs typeface="Arial"/>
              </a:rPr>
              <a:t>10. Desired motor control method? </a:t>
            </a:r>
          </a:p>
          <a:p>
            <a:pPr marL="0" lvl="2" eaLnBrk="1" hangingPunct="1">
              <a:buNone/>
            </a:pPr>
            <a:r>
              <a:rPr lang="en-US" sz="1400">
                <a:ea typeface="ＭＳ Ｐゴシック" pitchFamily="34" charset="-128"/>
                <a:cs typeface="Arial"/>
              </a:rPr>
              <a:t>11. System control (UI)? </a:t>
            </a:r>
          </a:p>
          <a:p>
            <a:pPr marL="0" lvl="2" eaLnBrk="1" hangingPunct="1">
              <a:buNone/>
            </a:pPr>
            <a:r>
              <a:rPr lang="en-US" sz="1400">
                <a:ea typeface="ＭＳ Ｐゴシック" pitchFamily="34" charset="-128"/>
                <a:cs typeface="Arial"/>
              </a:rPr>
              <a:t>12. Weather response (i.e. response to wind loading)? </a:t>
            </a:r>
          </a:p>
          <a:p>
            <a:pPr marL="0" lvl="2" eaLnBrk="1" hangingPunct="1">
              <a:buNone/>
            </a:pPr>
            <a:r>
              <a:rPr lang="en-US" sz="1400">
                <a:ea typeface="ＭＳ Ｐゴシック" pitchFamily="34" charset="-128"/>
                <a:cs typeface="Arial"/>
              </a:rPr>
              <a:t>13. How much mechanical design? Out of the box? </a:t>
            </a:r>
          </a:p>
          <a:p>
            <a:pPr marL="0" lvl="2" eaLnBrk="1" hangingPunct="1">
              <a:buNone/>
            </a:pPr>
            <a:r>
              <a:rPr lang="en-US" sz="1400">
                <a:ea typeface="ＭＳ Ｐゴシック" pitchFamily="34" charset="-128"/>
                <a:cs typeface="Arial"/>
              </a:rPr>
              <a:t>14. Weather tracking functionality? </a:t>
            </a:r>
          </a:p>
          <a:p>
            <a:pPr marL="0" lvl="2" eaLnBrk="1" hangingPunct="1">
              <a:buNone/>
            </a:pPr>
            <a:r>
              <a:rPr lang="en-US" sz="1400">
                <a:ea typeface="ＭＳ Ｐゴシック" pitchFamily="34" charset="-128"/>
                <a:cs typeface="Arial"/>
              </a:rPr>
              <a:t>15. Degree of configurability?</a:t>
            </a:r>
          </a:p>
          <a:p>
            <a:pPr marL="0" lvl="2" eaLnBrk="1" hangingPunct="1">
              <a:buNone/>
            </a:pPr>
            <a:r>
              <a:rPr lang="en-US" sz="1400">
                <a:cs typeface="Arial"/>
              </a:rPr>
              <a:t>16. Desired expandability?</a:t>
            </a:r>
          </a:p>
          <a:p>
            <a:pPr marL="0" lvl="2" eaLnBrk="1" hangingPunct="1">
              <a:buNone/>
            </a:pPr>
            <a:endParaRPr lang="en-US" sz="1400"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4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ja-JP" sz="2800" b="1">
                <a:ea typeface="ＭＳ Ｐゴシック" pitchFamily="34" charset="-128"/>
              </a:rPr>
              <a:t>Topics </a:t>
            </a:r>
            <a:r>
              <a:rPr lang="en-US" altLang="ja-JP" sz="2800" b="1">
                <a:ea typeface="ＭＳ Ｐゴシック" pitchFamily="34" charset="-128"/>
                <a:cs typeface="Arial"/>
              </a:rPr>
              <a:t>Researched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 b="1">
                <a:ea typeface="ＭＳ Ｐゴシック" pitchFamily="34" charset="-128"/>
                <a:cs typeface="Arial"/>
              </a:rPr>
              <a:t>Brad: </a:t>
            </a:r>
            <a:r>
              <a:rPr lang="en-US" sz="2800">
                <a:ea typeface="ＭＳ Ｐゴシック" pitchFamily="34" charset="-128"/>
                <a:cs typeface="Arial"/>
              </a:rPr>
              <a:t>Energy Storage and Panel Types</a:t>
            </a:r>
            <a:endParaRPr lang="en-US" altLang="ja-JP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 b="1">
                <a:ea typeface="ＭＳ Ｐゴシック" pitchFamily="34" charset="-128"/>
                <a:cs typeface="Arial"/>
              </a:rPr>
              <a:t>Mike: </a:t>
            </a:r>
            <a:r>
              <a:rPr lang="en-US" sz="2800">
                <a:ea typeface="ＭＳ Ｐゴシック" pitchFamily="34" charset="-128"/>
                <a:cs typeface="Arial"/>
              </a:rPr>
              <a:t>Existing Mounts with Feedback</a:t>
            </a:r>
            <a:endParaRPr lang="en-US"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 b="1">
                <a:ea typeface="ＭＳ Ｐゴシック" pitchFamily="34" charset="-128"/>
                <a:cs typeface="Arial"/>
              </a:rPr>
              <a:t>Glen: </a:t>
            </a:r>
            <a:r>
              <a:rPr lang="en-US" sz="2800">
                <a:ea typeface="ＭＳ Ｐゴシック" pitchFamily="34" charset="-128"/>
                <a:cs typeface="Arial"/>
              </a:rPr>
              <a:t>Brains</a:t>
            </a:r>
            <a:endParaRPr lang="en-US"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 b="1">
                <a:ea typeface="ＭＳ Ｐゴシック" pitchFamily="34" charset="-128"/>
                <a:cs typeface="Arial"/>
              </a:rPr>
              <a:t>Graeme:</a:t>
            </a:r>
            <a:r>
              <a:rPr lang="en-US" sz="2800">
                <a:ea typeface="ＭＳ Ｐゴシック" pitchFamily="34" charset="-128"/>
                <a:cs typeface="Arial"/>
              </a:rPr>
              <a:t> Sun/Power Sensor</a:t>
            </a:r>
            <a:endParaRPr lang="en-US"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 b="1">
                <a:ea typeface="ＭＳ Ｐゴシック" pitchFamily="34" charset="-128"/>
                <a:cs typeface="Arial"/>
              </a:rPr>
              <a:t>Josh: </a:t>
            </a:r>
            <a:r>
              <a:rPr lang="en-US" sz="2800">
                <a:ea typeface="ＭＳ Ｐゴシック" pitchFamily="34" charset="-128"/>
                <a:cs typeface="Arial"/>
              </a:rPr>
              <a:t>Sun tracking calculation</a:t>
            </a:r>
            <a:endParaRPr lang="en-US"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endParaRPr lang="en-US" altLang="ja-JP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endParaRPr lang="en-US" altLang="ja-JP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endParaRPr lang="en-US" altLang="ja-JP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endParaRPr lang="en-US" altLang="ja-JP" sz="2800">
              <a:ea typeface="ＭＳ Ｐゴシック" pitchFamily="34" charset="-128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3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ja-JP" sz="2800" b="1">
                <a:ea typeface="ＭＳ Ｐゴシック" pitchFamily="34" charset="-128"/>
                <a:cs typeface="Arial"/>
              </a:rPr>
              <a:t>Goals for This Week</a:t>
            </a:r>
            <a:endParaRPr lang="en-US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  <a:buFont typeface="Wingdings"/>
              <a:buChar char="t"/>
            </a:pPr>
            <a:r>
              <a:rPr lang="en-US" sz="2800">
                <a:ea typeface="ＭＳ Ｐゴシック" pitchFamily="34" charset="-128"/>
                <a:cs typeface="Arial"/>
              </a:rPr>
              <a:t>Meet with Customer</a:t>
            </a:r>
            <a:endParaRPr lang="en-US"/>
          </a:p>
          <a:p>
            <a:pPr marL="457200" lvl="2" indent="-457200" eaLnBrk="1" hangingPunct="1">
              <a:spcBef>
                <a:spcPts val="0"/>
              </a:spcBef>
              <a:buFont typeface="Wingdings"/>
              <a:buChar char="t"/>
            </a:pPr>
            <a:r>
              <a:rPr lang="en-US" sz="2800">
                <a:ea typeface="ＭＳ Ｐゴシック" pitchFamily="34" charset="-128"/>
                <a:cs typeface="Arial"/>
              </a:rPr>
              <a:t>Understand customer goals</a:t>
            </a:r>
            <a:endParaRPr lang="en-US"/>
          </a:p>
          <a:p>
            <a:pPr marL="457200" lvl="2" indent="-457200" eaLnBrk="1" hangingPunct="1">
              <a:spcBef>
                <a:spcPts val="0"/>
              </a:spcBef>
              <a:buFont typeface="Wingdings"/>
              <a:buChar char="t"/>
            </a:pPr>
            <a:r>
              <a:rPr lang="en-US" sz="2800">
                <a:cs typeface="Arial"/>
              </a:rPr>
              <a:t>Determine initial project specifications</a:t>
            </a:r>
          </a:p>
          <a:p>
            <a:pPr marL="457200" lvl="2" indent="-457200" eaLnBrk="1" hangingPunct="1">
              <a:spcBef>
                <a:spcPts val="0"/>
              </a:spcBef>
              <a:buFont typeface="Wingdings"/>
              <a:buChar char="t"/>
            </a:pPr>
            <a:r>
              <a:rPr lang="en-US" sz="2800">
                <a:cs typeface="Arial"/>
              </a:rPr>
              <a:t>Complete initial research for specific customer defined goals</a:t>
            </a:r>
          </a:p>
          <a:p>
            <a:pPr marL="457200" lvl="2" indent="-457200" eaLnBrk="1" hangingPunct="1">
              <a:spcBef>
                <a:spcPts val="0"/>
              </a:spcBef>
              <a:buFont typeface="Wingdings"/>
              <a:buChar char="t"/>
            </a:pPr>
            <a:r>
              <a:rPr lang="en-US" sz="2800">
                <a:cs typeface="Arial"/>
              </a:rPr>
              <a:t>Get team set up with project management software</a:t>
            </a:r>
          </a:p>
          <a:p>
            <a:pPr marL="457200" lvl="2" indent="-457200" eaLnBrk="1" hangingPunct="1">
              <a:spcBef>
                <a:spcPts val="0"/>
              </a:spcBef>
              <a:buFont typeface="Wingdings"/>
              <a:buChar char="t"/>
            </a:pPr>
            <a:endParaRPr lang="en-US" sz="2800"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  <a:buFont typeface="Wingdings"/>
              <a:buChar char="t"/>
            </a:pPr>
            <a:endParaRPr lang="en-US" sz="2800"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53924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F030088793BE478E990431EC9DFEFB" ma:contentTypeVersion="2" ma:contentTypeDescription="Create a new document." ma:contentTypeScope="" ma:versionID="afcff016253c75ea54a356e34c2795f2">
  <xsd:schema xmlns:xsd="http://www.w3.org/2001/XMLSchema" xmlns:xs="http://www.w3.org/2001/XMLSchema" xmlns:p="http://schemas.microsoft.com/office/2006/metadata/properties" xmlns:ns2="a044ba5b-4a0c-4053-8abf-8b5ec21ccbe5" targetNamespace="http://schemas.microsoft.com/office/2006/metadata/properties" ma:root="true" ma:fieldsID="237732af634dba4a4bacf2694f3da1a5" ns2:_="">
    <xsd:import namespace="a044ba5b-4a0c-4053-8abf-8b5ec21ccb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4ba5b-4a0c-4053-8abf-8b5ec21ccb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87634D-2A29-4AEA-BCBA-8851E834CE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67446F-A408-49EB-974F-0AEE33E57304}">
  <ds:schemaRefs>
    <ds:schemaRef ds:uri="a044ba5b-4a0c-4053-8abf-8b5ec21ccb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64A352C-3FA5-402F-9C9F-4C2B3172D343}">
  <ds:schemaRefs>
    <ds:schemaRef ds:uri="a044ba5b-4a0c-4053-8abf-8b5ec21ccb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uccs-powerpoint-template-2014-cobranded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2018-03-16T01:17:23Z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0x01010017F030088793BE478E990431EC9DFEFB</vt:lpwstr>
  </property>
</Properties>
</file>