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8" r:id="rId5"/>
    <p:sldId id="286" r:id="rId6"/>
    <p:sldId id="283" r:id="rId7"/>
    <p:sldId id="282" r:id="rId8"/>
    <p:sldId id="275" r:id="rId9"/>
    <p:sldId id="284" r:id="rId10"/>
    <p:sldId id="281" r:id="rId11"/>
    <p:sldId id="295" r:id="rId12"/>
    <p:sldId id="296" r:id="rId13"/>
    <p:sldId id="290" r:id="rId14"/>
    <p:sldId id="291" r:id="rId15"/>
    <p:sldId id="292" r:id="rId16"/>
    <p:sldId id="293" r:id="rId17"/>
    <p:sldId id="294" r:id="rId18"/>
    <p:sldId id="288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038B3-731F-4FBC-8BDA-0CD35607DD0B}">
          <p14:sldIdLst>
            <p14:sldId id="268"/>
            <p14:sldId id="286"/>
            <p14:sldId id="283"/>
            <p14:sldId id="282"/>
            <p14:sldId id="275"/>
            <p14:sldId id="284"/>
            <p14:sldId id="281"/>
            <p14:sldId id="295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Untitled Section" id="{387DE6AE-1334-44B5-980A-5D781DA450A6}">
          <p14:sldIdLst>
            <p14:sldId id="28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 Nicholls" initials="GN" lastIdx="9" clrIdx="0">
    <p:extLst>
      <p:ext uri="{19B8F6BF-5375-455C-9EA6-DF929625EA0E}">
        <p15:presenceInfo xmlns:p15="http://schemas.microsoft.com/office/powerpoint/2012/main" userId="S::gnicholl@uccs.edu::dad27c2e-22bd-4224-bb24-9343b1724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A4B98-5286-4977-8470-6034ADEB82CE}" v="740" dt="2018-03-22T16:37:11.700"/>
    <p1510:client id="{B9E8C1D2-0D63-41A2-9E13-B54014DFCFCB}" v="28" dt="2018-03-22T17:11:10.668"/>
    <p1510:client id="{DF06DBE8-7211-47FE-82A3-4A1A5CA235DC}" v="98" dt="2018-03-23T01:17:11.217"/>
    <p1510:client id="{790CA7FF-9F33-4585-8279-0B3F3F7696F4}" v="17" dt="2018-03-23T00:01:51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Huber" userId="10037FFE89B89642@LIVE.COM" providerId="AD" clId="Web-{1C62FFE9-390F-4127-BEED-2746E7D4AA9A}"/>
    <pc:docChg chg="modSld">
      <pc:chgData name="Bradley Huber" userId="10037FFE89B89642@LIVE.COM" providerId="AD" clId="Web-{1C62FFE9-390F-4127-BEED-2746E7D4AA9A}" dt="2018-03-15T22:53:13.932" v="30"/>
      <pc:docMkLst>
        <pc:docMk/>
      </pc:docMkLst>
    </pc:docChg>
  </pc:docChgLst>
  <pc:docChgLst>
    <pc:chgData name="Graeme Danforth" userId="10030000889ED223@LIVE.COM" providerId="AD" clId="Web-{69CB79A3-9B7F-4FB9-94B7-9E22A1ECF566}"/>
    <pc:docChg chg="modSld">
      <pc:chgData name="Graeme Danforth" userId="10030000889ED223@LIVE.COM" providerId="AD" clId="Web-{69CB79A3-9B7F-4FB9-94B7-9E22A1ECF566}" dt="2018-03-15T22:52:40.162" v="25"/>
      <pc:docMkLst>
        <pc:docMk/>
      </pc:docMkLst>
    </pc:docChg>
  </pc:docChgLst>
  <pc:docChgLst>
    <pc:chgData name="Graeme Danforth" userId="S::gdanfort@uccs.edu::f888813b-7b07-4f3f-83ab-6ac32b81402b" providerId="AD" clId="Web-{C3818075-F260-4808-BE32-0D6B21235E36}"/>
    <pc:docChg chg="modSld">
      <pc:chgData name="Graeme Danforth" userId="S::gdanfort@uccs.edu::f888813b-7b07-4f3f-83ab-6ac32b81402b" providerId="AD" clId="Web-{C3818075-F260-4808-BE32-0D6B21235E36}" dt="2018-03-20T23:36:04.510" v="8"/>
      <pc:docMkLst>
        <pc:docMk/>
      </pc:docMkLst>
      <pc:sldChg chg="modSp">
        <pc:chgData name="Graeme Danforth" userId="S::gdanfort@uccs.edu::f888813b-7b07-4f3f-83ab-6ac32b81402b" providerId="AD" clId="Web-{C3818075-F260-4808-BE32-0D6B21235E36}" dt="2018-03-20T23:36:04.510" v="7"/>
        <pc:sldMkLst>
          <pc:docMk/>
          <pc:sldMk cId="0" sldId="268"/>
        </pc:sldMkLst>
        <pc:spChg chg="mod">
          <ac:chgData name="Graeme Danforth" userId="S::gdanfort@uccs.edu::f888813b-7b07-4f3f-83ab-6ac32b81402b" providerId="AD" clId="Web-{C3818075-F260-4808-BE32-0D6B21235E36}" dt="2018-03-20T23:36:04.510" v="7"/>
          <ac:spMkLst>
            <pc:docMk/>
            <pc:sldMk cId="0" sldId="268"/>
            <ac:spMk id="9" creationId="{00000000-0000-0000-0000-000000000000}"/>
          </ac:spMkLst>
        </pc:spChg>
      </pc:sldChg>
    </pc:docChg>
  </pc:docChgLst>
  <pc:docChgLst>
    <pc:chgData name="Michael Case" userId="S::mcase@uccs.edu::7957fb61-a323-4f0f-8fa6-2bb542441056" providerId="AD" clId="Web-{DF06DBE8-7211-47FE-82A3-4A1A5CA235DC}"/>
    <pc:docChg chg="modSld">
      <pc:chgData name="Michael Case" userId="S::mcase@uccs.edu::7957fb61-a323-4f0f-8fa6-2bb542441056" providerId="AD" clId="Web-{DF06DBE8-7211-47FE-82A3-4A1A5CA235DC}" dt="2018-03-23T01:17:18.764" v="103"/>
      <pc:docMkLst>
        <pc:docMk/>
      </pc:docMkLst>
      <pc:sldChg chg="addSp modSp">
        <pc:chgData name="Michael Case" userId="S::mcase@uccs.edu::7957fb61-a323-4f0f-8fa6-2bb542441056" providerId="AD" clId="Web-{DF06DBE8-7211-47FE-82A3-4A1A5CA235DC}" dt="2018-03-23T01:17:18.764" v="103"/>
        <pc:sldMkLst>
          <pc:docMk/>
          <pc:sldMk cId="1790606197" sldId="282"/>
        </pc:sldMkLst>
        <pc:spChg chg="mod">
          <ac:chgData name="Michael Case" userId="S::mcase@uccs.edu::7957fb61-a323-4f0f-8fa6-2bb542441056" providerId="AD" clId="Web-{DF06DBE8-7211-47FE-82A3-4A1A5CA235DC}" dt="2018-03-23T01:14:16.759" v="20"/>
          <ac:spMkLst>
            <pc:docMk/>
            <pc:sldMk cId="1790606197" sldId="282"/>
            <ac:spMk id="5" creationId="{E26BF40C-EE26-4BEF-B547-BEBDF45010E3}"/>
          </ac:spMkLst>
        </pc:spChg>
        <pc:spChg chg="add mod">
          <ac:chgData name="Michael Case" userId="S::mcase@uccs.edu::7957fb61-a323-4f0f-8fa6-2bb542441056" providerId="AD" clId="Web-{DF06DBE8-7211-47FE-82A3-4A1A5CA235DC}" dt="2018-03-23T01:17:18.764" v="103"/>
          <ac:spMkLst>
            <pc:docMk/>
            <pc:sldMk cId="1790606197" sldId="282"/>
            <ac:spMk id="6" creationId="{AD60C0C0-A7BB-4053-B344-4CA0D87FF866}"/>
          </ac:spMkLst>
        </pc:spChg>
      </pc:sldChg>
      <pc:sldChg chg="modSp">
        <pc:chgData name="Michael Case" userId="S::mcase@uccs.edu::7957fb61-a323-4f0f-8fa6-2bb542441056" providerId="AD" clId="Web-{DF06DBE8-7211-47FE-82A3-4A1A5CA235DC}" dt="2018-03-23T01:13:22.194" v="4"/>
        <pc:sldMkLst>
          <pc:docMk/>
          <pc:sldMk cId="1565142398" sldId="283"/>
        </pc:sldMkLst>
        <pc:spChg chg="mod">
          <ac:chgData name="Michael Case" userId="S::mcase@uccs.edu::7957fb61-a323-4f0f-8fa6-2bb542441056" providerId="AD" clId="Web-{DF06DBE8-7211-47FE-82A3-4A1A5CA235DC}" dt="2018-03-23T01:13:22.194" v="4"/>
          <ac:spMkLst>
            <pc:docMk/>
            <pc:sldMk cId="1565142398" sldId="283"/>
            <ac:spMk id="8" creationId="{4410CD77-7B62-46BB-B91B-A1AC0EB180AF}"/>
          </ac:spMkLst>
        </pc:spChg>
      </pc:sldChg>
    </pc:docChg>
  </pc:docChgLst>
  <pc:docChgLst>
    <pc:chgData name="Graeme Danforth" userId="S::gdanfort@uccs.edu::f888813b-7b07-4f3f-83ab-6ac32b81402b" providerId="AD" clId="Web-{3F9F0C70-3A69-479D-BEFE-E8A2DFADA5E1}"/>
    <pc:docChg chg="addSld modSld sldOrd">
      <pc:chgData name="Graeme Danforth" userId="S::gdanfort@uccs.edu::f888813b-7b07-4f3f-83ab-6ac32b81402b" providerId="AD" clId="Web-{3F9F0C70-3A69-479D-BEFE-E8A2DFADA5E1}" dt="2018-03-21T00:19:25.519" v="64"/>
      <pc:docMkLst>
        <pc:docMk/>
      </pc:docMkLst>
      <pc:sldChg chg="addSp delSp modSp">
        <pc:chgData name="Graeme Danforth" userId="S::gdanfort@uccs.edu::f888813b-7b07-4f3f-83ab-6ac32b81402b" providerId="AD" clId="Web-{3F9F0C70-3A69-479D-BEFE-E8A2DFADA5E1}" dt="2018-03-21T00:19:09.313" v="63"/>
        <pc:sldMkLst>
          <pc:docMk/>
          <pc:sldMk cId="2629073192" sldId="275"/>
        </pc:sldMkLst>
        <pc:spChg chg="mod">
          <ac:chgData name="Graeme Danforth" userId="S::gdanfort@uccs.edu::f888813b-7b07-4f3f-83ab-6ac32b81402b" providerId="AD" clId="Web-{3F9F0C70-3A69-479D-BEFE-E8A2DFADA5E1}" dt="2018-03-21T00:19:09.313" v="63"/>
          <ac:spMkLst>
            <pc:docMk/>
            <pc:sldMk cId="2629073192" sldId="275"/>
            <ac:spMk id="2" creationId="{00000000-0000-0000-0000-000000000000}"/>
          </ac:spMkLst>
        </pc:spChg>
        <pc:picChg chg="add del mod">
          <ac:chgData name="Graeme Danforth" userId="S::gdanfort@uccs.edu::f888813b-7b07-4f3f-83ab-6ac32b81402b" providerId="AD" clId="Web-{3F9F0C70-3A69-479D-BEFE-E8A2DFADA5E1}" dt="2018-03-21T00:08:59.028" v="11"/>
          <ac:picMkLst>
            <pc:docMk/>
            <pc:sldMk cId="2629073192" sldId="275"/>
            <ac:picMk id="4" creationId="{BF79487C-8EC3-4CB0-B45A-17325D35487E}"/>
          </ac:picMkLst>
        </pc:picChg>
        <pc:picChg chg="add mod">
          <ac:chgData name="Graeme Danforth" userId="S::gdanfort@uccs.edu::f888813b-7b07-4f3f-83ab-6ac32b81402b" providerId="AD" clId="Web-{3F9F0C70-3A69-479D-BEFE-E8A2DFADA5E1}" dt="2018-03-21T00:18:56.453" v="57"/>
          <ac:picMkLst>
            <pc:docMk/>
            <pc:sldMk cId="2629073192" sldId="275"/>
            <ac:picMk id="6" creationId="{45EB71F5-0124-4EB3-97B9-37B51AE7AAB5}"/>
          </ac:picMkLst>
        </pc:picChg>
        <pc:picChg chg="add mod">
          <ac:chgData name="Graeme Danforth" userId="S::gdanfort@uccs.edu::f888813b-7b07-4f3f-83ab-6ac32b81402b" providerId="AD" clId="Web-{3F9F0C70-3A69-479D-BEFE-E8A2DFADA5E1}" dt="2018-03-21T00:18:59.443" v="58"/>
          <ac:picMkLst>
            <pc:docMk/>
            <pc:sldMk cId="2629073192" sldId="275"/>
            <ac:picMk id="8" creationId="{C6AFD2E5-B595-451B-AEC4-1EA26A78B747}"/>
          </ac:picMkLst>
        </pc:picChg>
        <pc:picChg chg="add del mod">
          <ac:chgData name="Graeme Danforth" userId="S::gdanfort@uccs.edu::f888813b-7b07-4f3f-83ab-6ac32b81402b" providerId="AD" clId="Web-{3F9F0C70-3A69-479D-BEFE-E8A2DFADA5E1}" dt="2018-03-21T00:17:25.616" v="31"/>
          <ac:picMkLst>
            <pc:docMk/>
            <pc:sldMk cId="2629073192" sldId="275"/>
            <ac:picMk id="10" creationId="{5D37BA5E-2751-4E65-A979-112761F554F8}"/>
          </ac:picMkLst>
        </pc:picChg>
      </pc:sldChg>
      <pc:sldChg chg="addSp delSp modSp new ord">
        <pc:chgData name="Graeme Danforth" userId="S::gdanfort@uccs.edu::f888813b-7b07-4f3f-83ab-6ac32b81402b" providerId="AD" clId="Web-{3F9F0C70-3A69-479D-BEFE-E8A2DFADA5E1}" dt="2018-03-21T00:19:25.519" v="64"/>
        <pc:sldMkLst>
          <pc:docMk/>
          <pc:sldMk cId="4069343252" sldId="284"/>
        </pc:sldMkLst>
        <pc:spChg chg="del">
          <ac:chgData name="Graeme Danforth" userId="S::gdanfort@uccs.edu::f888813b-7b07-4f3f-83ab-6ac32b81402b" providerId="AD" clId="Web-{3F9F0C70-3A69-479D-BEFE-E8A2DFADA5E1}" dt="2018-03-21T00:17:21.054" v="30"/>
          <ac:spMkLst>
            <pc:docMk/>
            <pc:sldMk cId="4069343252" sldId="284"/>
            <ac:spMk id="3" creationId="{1F129A92-ACD9-4C20-919D-73218F0C1A5F}"/>
          </ac:spMkLst>
        </pc:spChg>
        <pc:picChg chg="add mod ord">
          <ac:chgData name="Graeme Danforth" userId="S::gdanfort@uccs.edu::f888813b-7b07-4f3f-83ab-6ac32b81402b" providerId="AD" clId="Web-{3F9F0C70-3A69-479D-BEFE-E8A2DFADA5E1}" dt="2018-03-21T00:17:21.054" v="30"/>
          <ac:picMkLst>
            <pc:docMk/>
            <pc:sldMk cId="4069343252" sldId="284"/>
            <ac:picMk id="5" creationId="{2ECA1C3E-C55C-4F01-A67B-EBA5BEFAD2AF}"/>
          </ac:picMkLst>
        </pc:picChg>
      </pc:sldChg>
    </pc:docChg>
  </pc:docChgLst>
  <pc:docChgLst>
    <pc:chgData name="Glen Nicholls" userId="S::gnicholl@uccs.edu::dad27c2e-22bd-4224-bb24-9343b1724623" providerId="AD" clId="Web-{5689AFCF-5D9B-4F1A-A964-F3717D483F78}"/>
    <pc:docChg chg="addSld delSld modSld modSection">
      <pc:chgData name="Glen Nicholls" userId="S::gnicholl@uccs.edu::dad27c2e-22bd-4224-bb24-9343b1724623" providerId="AD" clId="Web-{5689AFCF-5D9B-4F1A-A964-F3717D483F78}" dt="2018-03-21T23:56:14.368" v="824"/>
      <pc:docMkLst>
        <pc:docMk/>
      </pc:docMkLst>
      <pc:sldChg chg="modSp">
        <pc:chgData name="Glen Nicholls" userId="S::gnicholl@uccs.edu::dad27c2e-22bd-4224-bb24-9343b1724623" providerId="AD" clId="Web-{5689AFCF-5D9B-4F1A-A964-F3717D483F78}" dt="2018-03-21T23:56:11.196" v="822"/>
        <pc:sldMkLst>
          <pc:docMk/>
          <pc:sldMk cId="818590382" sldId="288"/>
        </pc:sldMkLst>
        <pc:spChg chg="mod">
          <ac:chgData name="Glen Nicholls" userId="S::gnicholl@uccs.edu::dad27c2e-22bd-4224-bb24-9343b1724623" providerId="AD" clId="Web-{5689AFCF-5D9B-4F1A-A964-F3717D483F78}" dt="2018-03-21T23:56:11.196" v="822"/>
          <ac:spMkLst>
            <pc:docMk/>
            <pc:sldMk cId="818590382" sldId="288"/>
            <ac:spMk id="4" creationId="{C81ADFDE-1B94-4EC6-92BA-44CC3EAF95DC}"/>
          </ac:spMkLst>
        </pc:spChg>
      </pc:sldChg>
      <pc:sldChg chg="addSp delSp modSp">
        <pc:chgData name="Glen Nicholls" userId="S::gnicholl@uccs.edu::dad27c2e-22bd-4224-bb24-9343b1724623" providerId="AD" clId="Web-{5689AFCF-5D9B-4F1A-A964-F3717D483F78}" dt="2018-03-21T23:33:07.838" v="227"/>
        <pc:sldMkLst>
          <pc:docMk/>
          <pc:sldMk cId="182077521" sldId="292"/>
        </pc:sldMkLst>
        <pc:spChg chg="add del mod">
          <ac:chgData name="Glen Nicholls" userId="S::gnicholl@uccs.edu::dad27c2e-22bd-4224-bb24-9343b1724623" providerId="AD" clId="Web-{5689AFCF-5D9B-4F1A-A964-F3717D483F78}" dt="2018-03-21T23:25:30.746" v="31"/>
          <ac:spMkLst>
            <pc:docMk/>
            <pc:sldMk cId="182077521" sldId="292"/>
            <ac:spMk id="9" creationId="{E8A9332D-791B-4F1D-8B22-1602479F5A66}"/>
          </ac:spMkLst>
        </pc:spChg>
        <pc:picChg chg="del">
          <ac:chgData name="Glen Nicholls" userId="S::gnicholl@uccs.edu::dad27c2e-22bd-4224-bb24-9343b1724623" providerId="AD" clId="Web-{5689AFCF-5D9B-4F1A-A964-F3717D483F78}" dt="2018-03-21T23:25:24.371" v="30"/>
          <ac:picMkLst>
            <pc:docMk/>
            <pc:sldMk cId="182077521" sldId="292"/>
            <ac:picMk id="8" creationId="{C72BAF1C-AAA1-44A1-A72A-675CAFE3425D}"/>
          </ac:picMkLst>
        </pc:picChg>
        <pc:picChg chg="mod">
          <ac:chgData name="Glen Nicholls" userId="S::gnicholl@uccs.edu::dad27c2e-22bd-4224-bb24-9343b1724623" providerId="AD" clId="Web-{5689AFCF-5D9B-4F1A-A964-F3717D483F78}" dt="2018-03-21T23:33:07.838" v="227"/>
          <ac:picMkLst>
            <pc:docMk/>
            <pc:sldMk cId="182077521" sldId="292"/>
            <ac:picMk id="10" creationId="{191C7ACC-76EC-4FD3-B2D6-BB947CC2BB3D}"/>
          </ac:picMkLst>
        </pc:picChg>
        <pc:picChg chg="add mod ord">
          <ac:chgData name="Glen Nicholls" userId="S::gnicholl@uccs.edu::dad27c2e-22bd-4224-bb24-9343b1724623" providerId="AD" clId="Web-{5689AFCF-5D9B-4F1A-A964-F3717D483F78}" dt="2018-03-21T23:25:38.890" v="34"/>
          <ac:picMkLst>
            <pc:docMk/>
            <pc:sldMk cId="182077521" sldId="292"/>
            <ac:picMk id="11" creationId="{D1FE517D-39C6-4A47-A8C8-A50F97FB1523}"/>
          </ac:picMkLst>
        </pc:picChg>
        <pc:picChg chg="mod">
          <ac:chgData name="Glen Nicholls" userId="S::gnicholl@uccs.edu::dad27c2e-22bd-4224-bb24-9343b1724623" providerId="AD" clId="Web-{5689AFCF-5D9B-4F1A-A964-F3717D483F78}" dt="2018-03-21T23:25:45.658" v="35"/>
          <ac:picMkLst>
            <pc:docMk/>
            <pc:sldMk cId="182077521" sldId="292"/>
            <ac:picMk id="12" creationId="{BB2269E9-323A-4818-B023-3C5F46868372}"/>
          </ac:picMkLst>
        </pc:picChg>
      </pc:sldChg>
      <pc:sldChg chg="addSp delSp modSp new">
        <pc:chgData name="Glen Nicholls" userId="S::gnicholl@uccs.edu::dad27c2e-22bd-4224-bb24-9343b1724623" providerId="AD" clId="Web-{5689AFCF-5D9B-4F1A-A964-F3717D483F78}" dt="2018-03-21T23:37:36.512" v="236"/>
        <pc:sldMkLst>
          <pc:docMk/>
          <pc:sldMk cId="2097310106" sldId="293"/>
        </pc:sldMkLst>
        <pc:spChg chg="mod">
          <ac:chgData name="Glen Nicholls" userId="S::gnicholl@uccs.edu::dad27c2e-22bd-4224-bb24-9343b1724623" providerId="AD" clId="Web-{5689AFCF-5D9B-4F1A-A964-F3717D483F78}" dt="2018-03-21T23:37:36.512" v="236"/>
          <ac:spMkLst>
            <pc:docMk/>
            <pc:sldMk cId="2097310106" sldId="293"/>
            <ac:spMk id="2" creationId="{AA9AF0F5-B401-4171-9960-8B6C29CF28A7}"/>
          </ac:spMkLst>
        </pc:spChg>
        <pc:spChg chg="mod">
          <ac:chgData name="Glen Nicholls" userId="S::gnicholl@uccs.edu::dad27c2e-22bd-4224-bb24-9343b1724623" providerId="AD" clId="Web-{5689AFCF-5D9B-4F1A-A964-F3717D483F78}" dt="2018-03-21T23:27:02.116" v="74"/>
          <ac:spMkLst>
            <pc:docMk/>
            <pc:sldMk cId="2097310106" sldId="293"/>
            <ac:spMk id="3" creationId="{8B64CDFB-5FDF-4802-B330-5D6345FE5B3C}"/>
          </ac:spMkLst>
        </pc:spChg>
        <pc:spChg chg="add del mod">
          <ac:chgData name="Glen Nicholls" userId="S::gnicholl@uccs.edu::dad27c2e-22bd-4224-bb24-9343b1724623" providerId="AD" clId="Web-{5689AFCF-5D9B-4F1A-A964-F3717D483F78}" dt="2018-03-21T23:29:01.870" v="162"/>
          <ac:spMkLst>
            <pc:docMk/>
            <pc:sldMk cId="2097310106" sldId="293"/>
            <ac:spMk id="4" creationId="{3078B278-46C6-4216-969B-139230A09FCF}"/>
          </ac:spMkLst>
        </pc:spChg>
        <pc:spChg chg="mod">
          <ac:chgData name="Glen Nicholls" userId="S::gnicholl@uccs.edu::dad27c2e-22bd-4224-bb24-9343b1724623" providerId="AD" clId="Web-{5689AFCF-5D9B-4F1A-A964-F3717D483F78}" dt="2018-03-21T23:27:05.319" v="82"/>
          <ac:spMkLst>
            <pc:docMk/>
            <pc:sldMk cId="2097310106" sldId="293"/>
            <ac:spMk id="5" creationId="{A263E721-EAA2-4FA7-B69C-4841DEB3AA35}"/>
          </ac:spMkLst>
        </pc:spChg>
        <pc:spChg chg="add del mod">
          <ac:chgData name="Glen Nicholls" userId="S::gnicholl@uccs.edu::dad27c2e-22bd-4224-bb24-9343b1724623" providerId="AD" clId="Web-{5689AFCF-5D9B-4F1A-A964-F3717D483F78}" dt="2018-03-21T23:30:28.707" v="217"/>
          <ac:spMkLst>
            <pc:docMk/>
            <pc:sldMk cId="2097310106" sldId="293"/>
            <ac:spMk id="6" creationId="{A586AA6A-D6E5-48A6-8518-67647446E354}"/>
          </ac:spMkLst>
        </pc:spChg>
        <pc:picChg chg="add del mod ord">
          <ac:chgData name="Glen Nicholls" userId="S::gnicholl@uccs.edu::dad27c2e-22bd-4224-bb24-9343b1724623" providerId="AD" clId="Web-{5689AFCF-5D9B-4F1A-A964-F3717D483F78}" dt="2018-03-21T23:27:40.742" v="86"/>
          <ac:picMkLst>
            <pc:docMk/>
            <pc:sldMk cId="2097310106" sldId="293"/>
            <ac:picMk id="8" creationId="{107DA383-773E-42A9-A4A0-C8207524DC13}"/>
          </ac:picMkLst>
        </pc:picChg>
        <pc:picChg chg="add del mod ord">
          <ac:chgData name="Glen Nicholls" userId="S::gnicholl@uccs.edu::dad27c2e-22bd-4224-bb24-9343b1724623" providerId="AD" clId="Web-{5689AFCF-5D9B-4F1A-A964-F3717D483F78}" dt="2018-03-21T23:28:07.930" v="116"/>
          <ac:picMkLst>
            <pc:docMk/>
            <pc:sldMk cId="2097310106" sldId="293"/>
            <ac:picMk id="10" creationId="{406137AA-4B05-476B-9C42-D9FA1352AEAC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29:05.588" v="165"/>
          <ac:picMkLst>
            <pc:docMk/>
            <pc:sldMk cId="2097310106" sldId="293"/>
            <ac:picMk id="12" creationId="{5CF592E8-3304-4B91-B80A-254139ACC452}"/>
          </ac:picMkLst>
        </pc:picChg>
        <pc:picChg chg="add del mod">
          <ac:chgData name="Glen Nicholls" userId="S::gnicholl@uccs.edu::dad27c2e-22bd-4224-bb24-9343b1724623" providerId="AD" clId="Web-{5689AFCF-5D9B-4F1A-A964-F3717D483F78}" dt="2018-03-21T23:31:22.725" v="221"/>
          <ac:picMkLst>
            <pc:docMk/>
            <pc:sldMk cId="2097310106" sldId="293"/>
            <ac:picMk id="14" creationId="{9437CB4A-3C6E-4F29-B091-9A6B3189FC74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31:50.741" v="223"/>
          <ac:picMkLst>
            <pc:docMk/>
            <pc:sldMk cId="2097310106" sldId="293"/>
            <ac:picMk id="16" creationId="{497D9884-86A9-4EF6-8EA3-31086AFB5C0F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32:02.211" v="226"/>
          <ac:picMkLst>
            <pc:docMk/>
            <pc:sldMk cId="2097310106" sldId="293"/>
            <ac:picMk id="18" creationId="{F2D3293D-F620-4DDD-8CC2-D199130F021C}"/>
          </ac:picMkLst>
        </pc:picChg>
      </pc:sldChg>
      <pc:sldChg chg="addSp delSp modSp new">
        <pc:chgData name="Glen Nicholls" userId="S::gnicholl@uccs.edu::dad27c2e-22bd-4224-bb24-9343b1724623" providerId="AD" clId="Web-{5689AFCF-5D9B-4F1A-A964-F3717D483F78}" dt="2018-03-21T23:50:46.037" v="776"/>
        <pc:sldMkLst>
          <pc:docMk/>
          <pc:sldMk cId="1696108201" sldId="294"/>
        </pc:sldMkLst>
        <pc:spChg chg="mod">
          <ac:chgData name="Glen Nicholls" userId="S::gnicholl@uccs.edu::dad27c2e-22bd-4224-bb24-9343b1724623" providerId="AD" clId="Web-{5689AFCF-5D9B-4F1A-A964-F3717D483F78}" dt="2018-03-21T23:39:59.073" v="300"/>
          <ac:spMkLst>
            <pc:docMk/>
            <pc:sldMk cId="1696108201" sldId="294"/>
            <ac:spMk id="2" creationId="{0B8714BB-271B-447A-8DA9-A40A9694FEB9}"/>
          </ac:spMkLst>
        </pc:spChg>
        <pc:spChg chg="mod">
          <ac:chgData name="Glen Nicholls" userId="S::gnicholl@uccs.edu::dad27c2e-22bd-4224-bb24-9343b1724623" providerId="AD" clId="Web-{5689AFCF-5D9B-4F1A-A964-F3717D483F78}" dt="2018-03-21T23:50:46.037" v="776"/>
          <ac:spMkLst>
            <pc:docMk/>
            <pc:sldMk cId="1696108201" sldId="294"/>
            <ac:spMk id="3" creationId="{929C4B1C-7A8B-45F2-93D3-092152FDCA15}"/>
          </ac:spMkLst>
        </pc:spChg>
        <pc:spChg chg="del">
          <ac:chgData name="Glen Nicholls" userId="S::gnicholl@uccs.edu::dad27c2e-22bd-4224-bb24-9343b1724623" providerId="AD" clId="Web-{5689AFCF-5D9B-4F1A-A964-F3717D483F78}" dt="2018-03-21T23:45:24.976" v="532"/>
          <ac:spMkLst>
            <pc:docMk/>
            <pc:sldMk cId="1696108201" sldId="294"/>
            <ac:spMk id="4" creationId="{5DA1E49C-EDF2-466D-B75D-D41431B7048A}"/>
          </ac:spMkLst>
        </pc:spChg>
        <pc:picChg chg="add mod ord">
          <ac:chgData name="Glen Nicholls" userId="S::gnicholl@uccs.edu::dad27c2e-22bd-4224-bb24-9343b1724623" providerId="AD" clId="Web-{5689AFCF-5D9B-4F1A-A964-F3717D483F78}" dt="2018-03-21T23:45:28.507" v="533"/>
          <ac:picMkLst>
            <pc:docMk/>
            <pc:sldMk cId="1696108201" sldId="294"/>
            <ac:picMk id="6" creationId="{70BF62AE-BBD5-48CE-BE93-89E20935AFB4}"/>
          </ac:picMkLst>
        </pc:picChg>
        <pc:picChg chg="add mod">
          <ac:chgData name="Glen Nicholls" userId="S::gnicholl@uccs.edu::dad27c2e-22bd-4224-bb24-9343b1724623" providerId="AD" clId="Web-{5689AFCF-5D9B-4F1A-A964-F3717D483F78}" dt="2018-03-21T23:45:41.304" v="536"/>
          <ac:picMkLst>
            <pc:docMk/>
            <pc:sldMk cId="1696108201" sldId="294"/>
            <ac:picMk id="8" creationId="{B45A5FAD-FCEA-42CE-89A4-1E4A05A470C7}"/>
          </ac:picMkLst>
        </pc:picChg>
      </pc:sldChg>
    </pc:docChg>
  </pc:docChgLst>
  <pc:docChgLst>
    <pc:chgData name="Graeme Danforth" userId="10030000889ED223@LIVE.COM" providerId="AD" clId="Web-{8012A76E-5118-4E03-ABFC-2A2BCD50A0B6}"/>
    <pc:docChg chg="modSld">
      <pc:chgData name="Graeme Danforth" userId="10030000889ED223@LIVE.COM" providerId="AD" clId="Web-{8012A76E-5118-4E03-ABFC-2A2BCD50A0B6}" dt="2018-03-16T01:17:19.825" v="1"/>
      <pc:docMkLst>
        <pc:docMk/>
      </pc:docMkLst>
    </pc:docChg>
  </pc:docChgLst>
  <pc:docChgLst>
    <pc:chgData name="Michael Case" userId="10033FFF88EC6385@LIVE.COM" providerId="AD" clId="Web-{853A6988-B50B-4954-B88D-1EE9298E6B7F}"/>
    <pc:docChg chg="modSld">
      <pc:chgData name="Michael Case" userId="10033FFF88EC6385@LIVE.COM" providerId="AD" clId="Web-{853A6988-B50B-4954-B88D-1EE9298E6B7F}" dt="2018-03-15T22:49:38.927" v="1"/>
      <pc:docMkLst>
        <pc:docMk/>
      </pc:docMkLst>
    </pc:docChg>
  </pc:docChgLst>
  <pc:docChgLst>
    <pc:chgData name="Michael Case" userId="S::mcase@uccs.edu::7957fb61-a323-4f0f-8fa6-2bb542441056" providerId="AD" clId="Web-{69F04B80-1925-4D80-B7B7-DB0F63769F8E}"/>
    <pc:docChg chg="modSld sldOrd modSection">
      <pc:chgData name="Michael Case" userId="S::mcase@uccs.edu::7957fb61-a323-4f0f-8fa6-2bb542441056" providerId="AD" clId="Web-{69F04B80-1925-4D80-B7B7-DB0F63769F8E}" dt="2018-03-21T00:48:23.089" v="780"/>
      <pc:docMkLst>
        <pc:docMk/>
      </pc:docMkLst>
      <pc:sldChg chg="addSp modSp ord">
        <pc:chgData name="Michael Case" userId="S::mcase@uccs.edu::7957fb61-a323-4f0f-8fa6-2bb542441056" providerId="AD" clId="Web-{69F04B80-1925-4D80-B7B7-DB0F63769F8E}" dt="2018-03-21T00:45:56.872" v="775"/>
        <pc:sldMkLst>
          <pc:docMk/>
          <pc:sldMk cId="1755340091" sldId="281"/>
        </pc:sldMkLst>
        <pc:spChg chg="add mod">
          <ac:chgData name="Michael Case" userId="S::mcase@uccs.edu::7957fb61-a323-4f0f-8fa6-2bb542441056" providerId="AD" clId="Web-{69F04B80-1925-4D80-B7B7-DB0F63769F8E}" dt="2018-03-21T00:30:37.906" v="492"/>
          <ac:spMkLst>
            <pc:docMk/>
            <pc:sldMk cId="1755340091" sldId="281"/>
            <ac:spMk id="4" creationId="{E8C85BF2-ECB7-419D-9DB3-D91AF7DFE350}"/>
          </ac:spMkLst>
        </pc:spChg>
        <pc:spChg chg="add mod">
          <ac:chgData name="Michael Case" userId="S::mcase@uccs.edu::7957fb61-a323-4f0f-8fa6-2bb542441056" providerId="AD" clId="Web-{69F04B80-1925-4D80-B7B7-DB0F63769F8E}" dt="2018-03-21T00:29:35.192" v="486"/>
          <ac:spMkLst>
            <pc:docMk/>
            <pc:sldMk cId="1755340091" sldId="281"/>
            <ac:spMk id="5" creationId="{F01DAD40-E534-4BC0-8003-857EF29AB0B8}"/>
          </ac:spMkLst>
        </pc:spChg>
        <pc:picChg chg="mod">
          <ac:chgData name="Michael Case" userId="S::mcase@uccs.edu::7957fb61-a323-4f0f-8fa6-2bb542441056" providerId="AD" clId="Web-{69F04B80-1925-4D80-B7B7-DB0F63769F8E}" dt="2018-03-21T00:29:22.817" v="485"/>
          <ac:picMkLst>
            <pc:docMk/>
            <pc:sldMk cId="1755340091" sldId="281"/>
            <ac:picMk id="3" creationId="{F2E201E3-09E0-4F05-BFFB-660841A489D9}"/>
          </ac:picMkLst>
        </pc:picChg>
      </pc:sldChg>
      <pc:sldChg chg="addSp modSp ord">
        <pc:chgData name="Michael Case" userId="S::mcase@uccs.edu::7957fb61-a323-4f0f-8fa6-2bb542441056" providerId="AD" clId="Web-{69F04B80-1925-4D80-B7B7-DB0F63769F8E}" dt="2018-03-21T00:45:33.699" v="774"/>
        <pc:sldMkLst>
          <pc:docMk/>
          <pc:sldMk cId="1790606197" sldId="282"/>
        </pc:sldMkLst>
        <pc:spChg chg="add mod">
          <ac:chgData name="Michael Case" userId="S::mcase@uccs.edu::7957fb61-a323-4f0f-8fa6-2bb542441056" providerId="AD" clId="Web-{69F04B80-1925-4D80-B7B7-DB0F63769F8E}" dt="2018-03-21T00:34:22.545" v="532"/>
          <ac:spMkLst>
            <pc:docMk/>
            <pc:sldMk cId="1790606197" sldId="282"/>
            <ac:spMk id="4" creationId="{7AFE97B6-74C3-4B8F-85C2-03BD7BD9A4F5}"/>
          </ac:spMkLst>
        </pc:spChg>
        <pc:spChg chg="add mod">
          <ac:chgData name="Michael Case" userId="S::mcase@uccs.edu::7957fb61-a323-4f0f-8fa6-2bb542441056" providerId="AD" clId="Web-{69F04B80-1925-4D80-B7B7-DB0F63769F8E}" dt="2018-03-21T00:44:15.162" v="771"/>
          <ac:spMkLst>
            <pc:docMk/>
            <pc:sldMk cId="1790606197" sldId="282"/>
            <ac:spMk id="5" creationId="{E26BF40C-EE26-4BEF-B547-BEBDF45010E3}"/>
          </ac:spMkLst>
        </pc:spChg>
        <pc:picChg chg="mod">
          <ac:chgData name="Michael Case" userId="S::mcase@uccs.edu::7957fb61-a323-4f0f-8fa6-2bb542441056" providerId="AD" clId="Web-{69F04B80-1925-4D80-B7B7-DB0F63769F8E}" dt="2018-03-21T00:31:00.454" v="493"/>
          <ac:picMkLst>
            <pc:docMk/>
            <pc:sldMk cId="1790606197" sldId="282"/>
            <ac:picMk id="3" creationId="{C60B3217-9D03-4F18-ABC9-58129BAB8FD1}"/>
          </ac:picMkLst>
        </pc:picChg>
      </pc:sldChg>
      <pc:sldChg chg="modSp ord">
        <pc:chgData name="Michael Case" userId="S::mcase@uccs.edu::7957fb61-a323-4f0f-8fa6-2bb542441056" providerId="AD" clId="Web-{69F04B80-1925-4D80-B7B7-DB0F63769F8E}" dt="2018-03-21T00:48:23.089" v="780"/>
        <pc:sldMkLst>
          <pc:docMk/>
          <pc:sldMk cId="1565142398" sldId="283"/>
        </pc:sldMkLst>
        <pc:spChg chg="mod">
          <ac:chgData name="Michael Case" userId="S::mcase@uccs.edu::7957fb61-a323-4f0f-8fa6-2bb542441056" providerId="AD" clId="Web-{69F04B80-1925-4D80-B7B7-DB0F63769F8E}" dt="2018-03-21T00:48:23.089" v="780"/>
          <ac:spMkLst>
            <pc:docMk/>
            <pc:sldMk cId="1565142398" sldId="283"/>
            <ac:spMk id="7" creationId="{044DB6A9-7B19-4121-AF2D-4DD89A9D1CB2}"/>
          </ac:spMkLst>
        </pc:spChg>
        <pc:spChg chg="mod">
          <ac:chgData name="Michael Case" userId="S::mcase@uccs.edu::7957fb61-a323-4f0f-8fa6-2bb542441056" providerId="AD" clId="Web-{69F04B80-1925-4D80-B7B7-DB0F63769F8E}" dt="2018-03-21T00:23:43.416" v="172"/>
          <ac:spMkLst>
            <pc:docMk/>
            <pc:sldMk cId="1565142398" sldId="283"/>
            <ac:spMk id="8" creationId="{4410CD77-7B62-46BB-B91B-A1AC0EB180AF}"/>
          </ac:spMkLst>
        </pc:spChg>
      </pc:sldChg>
    </pc:docChg>
  </pc:docChgLst>
  <pc:docChgLst>
    <pc:chgData name="Joshua Minneti" userId="0db19299-09b0-4d3f-91d8-7b8fbd2430f5" providerId="ADAL" clId="{A0BA4B98-5286-4977-8470-6034ADEB82CE}"/>
    <pc:docChg chg="undo custSel addSld delSld modSld sldOrd modSection">
      <pc:chgData name="Joshua Minneti" userId="0db19299-09b0-4d3f-91d8-7b8fbd2430f5" providerId="ADAL" clId="{A0BA4B98-5286-4977-8470-6034ADEB82CE}" dt="2018-03-22T16:37:11.700" v="1095" actId="113"/>
      <pc:docMkLst>
        <pc:docMk/>
      </pc:docMkLst>
      <pc:sldChg chg="modSp">
        <pc:chgData name="Joshua Minneti" userId="0db19299-09b0-4d3f-91d8-7b8fbd2430f5" providerId="ADAL" clId="{A0BA4B98-5286-4977-8470-6034ADEB82CE}" dt="2018-03-22T16:09:24.971" v="296" actId="27636"/>
        <pc:sldMkLst>
          <pc:docMk/>
          <pc:sldMk cId="0" sldId="268"/>
        </pc:sldMkLst>
        <pc:spChg chg="mod">
          <ac:chgData name="Joshua Minneti" userId="0db19299-09b0-4d3f-91d8-7b8fbd2430f5" providerId="ADAL" clId="{A0BA4B98-5286-4977-8470-6034ADEB82CE}" dt="2018-03-22T16:09:24.971" v="296" actId="27636"/>
          <ac:spMkLst>
            <pc:docMk/>
            <pc:sldMk cId="0" sldId="268"/>
            <ac:spMk id="9" creationId="{00000000-0000-0000-0000-000000000000}"/>
          </ac:spMkLst>
        </pc:spChg>
      </pc:sldChg>
      <pc:sldChg chg="modSp">
        <pc:chgData name="Joshua Minneti" userId="0db19299-09b0-4d3f-91d8-7b8fbd2430f5" providerId="ADAL" clId="{A0BA4B98-5286-4977-8470-6034ADEB82CE}" dt="2018-03-21T00:15:30.973" v="52" actId="20577"/>
        <pc:sldMkLst>
          <pc:docMk/>
          <pc:sldMk cId="2629073192" sldId="275"/>
        </pc:sldMkLst>
        <pc:spChg chg="mod">
          <ac:chgData name="Joshua Minneti" userId="0db19299-09b0-4d3f-91d8-7b8fbd2430f5" providerId="ADAL" clId="{A0BA4B98-5286-4977-8470-6034ADEB82CE}" dt="2018-03-21T00:15:30.973" v="52" actId="20577"/>
          <ac:spMkLst>
            <pc:docMk/>
            <pc:sldMk cId="2629073192" sldId="275"/>
            <ac:spMk id="2" creationId="{00000000-0000-0000-0000-000000000000}"/>
          </ac:spMkLst>
        </pc:spChg>
      </pc:sldChg>
      <pc:sldChg chg="addSp modSp add">
        <pc:chgData name="Joshua Minneti" userId="0db19299-09b0-4d3f-91d8-7b8fbd2430f5" providerId="ADAL" clId="{A0BA4B98-5286-4977-8470-6034ADEB82CE}" dt="2018-03-22T16:19:27.252" v="392" actId="20577"/>
        <pc:sldMkLst>
          <pc:docMk/>
          <pc:sldMk cId="1998664417" sldId="286"/>
        </pc:sldMkLst>
        <pc:spChg chg="mod">
          <ac:chgData name="Joshua Minneti" userId="0db19299-09b0-4d3f-91d8-7b8fbd2430f5" providerId="ADAL" clId="{A0BA4B98-5286-4977-8470-6034ADEB82CE}" dt="2018-03-22T16:10:42.394" v="334" actId="20577"/>
          <ac:spMkLst>
            <pc:docMk/>
            <pc:sldMk cId="1998664417" sldId="286"/>
            <ac:spMk id="2" creationId="{428F2A0D-7073-408B-A23A-EE5A7DFC7937}"/>
          </ac:spMkLst>
        </pc:spChg>
        <pc:spChg chg="add mod">
          <ac:chgData name="Joshua Minneti" userId="0db19299-09b0-4d3f-91d8-7b8fbd2430f5" providerId="ADAL" clId="{A0BA4B98-5286-4977-8470-6034ADEB82CE}" dt="2018-03-22T16:10:24.796" v="311" actId="1076"/>
          <ac:spMkLst>
            <pc:docMk/>
            <pc:sldMk cId="1998664417" sldId="286"/>
            <ac:spMk id="5" creationId="{51073C4C-6347-48B0-9898-CCD763F341C6}"/>
          </ac:spMkLst>
        </pc:spChg>
        <pc:spChg chg="add mod">
          <ac:chgData name="Joshua Minneti" userId="0db19299-09b0-4d3f-91d8-7b8fbd2430f5" providerId="ADAL" clId="{A0BA4B98-5286-4977-8470-6034ADEB82CE}" dt="2018-03-22T16:19:27.252" v="392" actId="20577"/>
          <ac:spMkLst>
            <pc:docMk/>
            <pc:sldMk cId="1998664417" sldId="286"/>
            <ac:spMk id="6" creationId="{EB468E3B-CB6B-4752-B609-01F42FBA3D75}"/>
          </ac:spMkLst>
        </pc:spChg>
        <pc:picChg chg="add mod">
          <ac:chgData name="Joshua Minneti" userId="0db19299-09b0-4d3f-91d8-7b8fbd2430f5" providerId="ADAL" clId="{A0BA4B98-5286-4977-8470-6034ADEB82CE}" dt="2018-03-22T16:09:44.888" v="301" actId="1076"/>
          <ac:picMkLst>
            <pc:docMk/>
            <pc:sldMk cId="1998664417" sldId="286"/>
            <ac:picMk id="1026" creationId="{F4080F63-C8BA-4600-8A71-4EF27643C953}"/>
          </ac:picMkLst>
        </pc:picChg>
      </pc:sldChg>
      <pc:sldChg chg="addSp delSp modSp add del">
        <pc:chgData name="Joshua Minneti" userId="0db19299-09b0-4d3f-91d8-7b8fbd2430f5" providerId="ADAL" clId="{A0BA4B98-5286-4977-8470-6034ADEB82CE}" dt="2018-03-22T16:31:26.571" v="775" actId="2696"/>
        <pc:sldMkLst>
          <pc:docMk/>
          <pc:sldMk cId="1648875570" sldId="287"/>
        </pc:sldMkLst>
        <pc:spChg chg="mod">
          <ac:chgData name="Joshua Minneti" userId="0db19299-09b0-4d3f-91d8-7b8fbd2430f5" providerId="ADAL" clId="{A0BA4B98-5286-4977-8470-6034ADEB82CE}" dt="2018-03-22T16:21:22.448" v="393" actId="113"/>
          <ac:spMkLst>
            <pc:docMk/>
            <pc:sldMk cId="1648875570" sldId="287"/>
            <ac:spMk id="2" creationId="{21C11F1C-2878-4A93-8AAC-403605D383F3}"/>
          </ac:spMkLst>
        </pc:spChg>
        <pc:spChg chg="del mod">
          <ac:chgData name="Joshua Minneti" userId="0db19299-09b0-4d3f-91d8-7b8fbd2430f5" providerId="ADAL" clId="{A0BA4B98-5286-4977-8470-6034ADEB82CE}" dt="2018-03-22T16:21:43.147" v="396" actId="478"/>
          <ac:spMkLst>
            <pc:docMk/>
            <pc:sldMk cId="1648875570" sldId="287"/>
            <ac:spMk id="3" creationId="{4F0EA337-43DC-429E-9109-314916E8AD31}"/>
          </ac:spMkLst>
        </pc:spChg>
        <pc:spChg chg="add del mod">
          <ac:chgData name="Joshua Minneti" userId="0db19299-09b0-4d3f-91d8-7b8fbd2430f5" providerId="ADAL" clId="{A0BA4B98-5286-4977-8470-6034ADEB82CE}" dt="2018-03-22T16:21:45.943" v="397" actId="478"/>
          <ac:spMkLst>
            <pc:docMk/>
            <pc:sldMk cId="1648875570" sldId="287"/>
            <ac:spMk id="6" creationId="{9BD7BCFA-A5C1-4BE6-AB55-5D030DE794B0}"/>
          </ac:spMkLst>
        </pc:spChg>
        <pc:spChg chg="add mod">
          <ac:chgData name="Joshua Minneti" userId="0db19299-09b0-4d3f-91d8-7b8fbd2430f5" providerId="ADAL" clId="{A0BA4B98-5286-4977-8470-6034ADEB82CE}" dt="2018-03-22T16:25:31.743" v="455" actId="12"/>
          <ac:spMkLst>
            <pc:docMk/>
            <pc:sldMk cId="1648875570" sldId="287"/>
            <ac:spMk id="7" creationId="{7026E79F-CA4C-4C71-81D8-18BFDDAC670D}"/>
          </ac:spMkLst>
        </pc:spChg>
      </pc:sldChg>
      <pc:sldChg chg="addSp modSp add">
        <pc:chgData name="Joshua Minneti" userId="0db19299-09b0-4d3f-91d8-7b8fbd2430f5" providerId="ADAL" clId="{A0BA4B98-5286-4977-8470-6034ADEB82CE}" dt="2018-03-22T16:32:09.758" v="796" actId="20577"/>
        <pc:sldMkLst>
          <pc:docMk/>
          <pc:sldMk cId="818590382" sldId="288"/>
        </pc:sldMkLst>
        <pc:spChg chg="add mod">
          <ac:chgData name="Joshua Minneti" userId="0db19299-09b0-4d3f-91d8-7b8fbd2430f5" providerId="ADAL" clId="{A0BA4B98-5286-4977-8470-6034ADEB82CE}" dt="2018-03-21T00:26:13.133" v="178" actId="20577"/>
          <ac:spMkLst>
            <pc:docMk/>
            <pc:sldMk cId="818590382" sldId="288"/>
            <ac:spMk id="3" creationId="{FA69B181-D89E-4328-BEDC-DAA467D62E6F}"/>
          </ac:spMkLst>
        </pc:spChg>
        <pc:spChg chg="add mod">
          <ac:chgData name="Joshua Minneti" userId="0db19299-09b0-4d3f-91d8-7b8fbd2430f5" providerId="ADAL" clId="{A0BA4B98-5286-4977-8470-6034ADEB82CE}" dt="2018-03-22T16:32:09.758" v="796" actId="20577"/>
          <ac:spMkLst>
            <pc:docMk/>
            <pc:sldMk cId="818590382" sldId="288"/>
            <ac:spMk id="4" creationId="{C81ADFDE-1B94-4EC6-92BA-44CC3EAF95DC}"/>
          </ac:spMkLst>
        </pc:spChg>
      </pc:sldChg>
      <pc:sldChg chg="delSp add del">
        <pc:chgData name="Joshua Minneti" userId="0db19299-09b0-4d3f-91d8-7b8fbd2430f5" providerId="ADAL" clId="{A0BA4B98-5286-4977-8470-6034ADEB82CE}" dt="2018-03-22T16:18:36.612" v="337" actId="2696"/>
        <pc:sldMkLst>
          <pc:docMk/>
          <pc:sldMk cId="882350388" sldId="295"/>
        </pc:sldMkLst>
        <pc:spChg chg="del">
          <ac:chgData name="Joshua Minneti" userId="0db19299-09b0-4d3f-91d8-7b8fbd2430f5" providerId="ADAL" clId="{A0BA4B98-5286-4977-8470-6034ADEB82CE}" dt="2018-03-22T16:16:26.578" v="336" actId="478"/>
          <ac:spMkLst>
            <pc:docMk/>
            <pc:sldMk cId="882350388" sldId="295"/>
            <ac:spMk id="2" creationId="{C2DBC1FB-7679-43CA-B844-3EF67BCCEBFC}"/>
          </ac:spMkLst>
        </pc:spChg>
      </pc:sldChg>
      <pc:sldChg chg="addSp delSp modSp add">
        <pc:chgData name="Joshua Minneti" userId="0db19299-09b0-4d3f-91d8-7b8fbd2430f5" providerId="ADAL" clId="{A0BA4B98-5286-4977-8470-6034ADEB82CE}" dt="2018-03-22T16:31:17.453" v="774" actId="20577"/>
        <pc:sldMkLst>
          <pc:docMk/>
          <pc:sldMk cId="2393018978" sldId="295"/>
        </pc:sldMkLst>
        <pc:spChg chg="del mod">
          <ac:chgData name="Joshua Minneti" userId="0db19299-09b0-4d3f-91d8-7b8fbd2430f5" providerId="ADAL" clId="{A0BA4B98-5286-4977-8470-6034ADEB82CE}" dt="2018-03-22T16:25:50.971" v="459" actId="20577"/>
          <ac:spMkLst>
            <pc:docMk/>
            <pc:sldMk cId="2393018978" sldId="295"/>
            <ac:spMk id="7" creationId="{7026E79F-CA4C-4C71-81D8-18BFDDAC670D}"/>
          </ac:spMkLst>
        </pc:spChg>
        <pc:graphicFrameChg chg="add mod">
          <ac:chgData name="Joshua Minneti" userId="0db19299-09b0-4d3f-91d8-7b8fbd2430f5" providerId="ADAL" clId="{A0BA4B98-5286-4977-8470-6034ADEB82CE}" dt="2018-03-22T16:31:17.453" v="774" actId="20577"/>
          <ac:graphicFrameMkLst>
            <pc:docMk/>
            <pc:sldMk cId="2393018978" sldId="295"/>
            <ac:graphicFrameMk id="3" creationId="{F3A753CF-645C-45C3-97E2-63627E5E9DA1}"/>
          </ac:graphicFrameMkLst>
        </pc:graphicFrameChg>
      </pc:sldChg>
      <pc:sldChg chg="addSp delSp modSp add">
        <pc:chgData name="Joshua Minneti" userId="0db19299-09b0-4d3f-91d8-7b8fbd2430f5" providerId="ADAL" clId="{A0BA4B98-5286-4977-8470-6034ADEB82CE}" dt="2018-03-22T16:37:11.700" v="1095" actId="113"/>
        <pc:sldMkLst>
          <pc:docMk/>
          <pc:sldMk cId="4003939615" sldId="296"/>
        </pc:sldMkLst>
        <pc:spChg chg="mod">
          <ac:chgData name="Joshua Minneti" userId="0db19299-09b0-4d3f-91d8-7b8fbd2430f5" providerId="ADAL" clId="{A0BA4B98-5286-4977-8470-6034ADEB82CE}" dt="2018-03-22T16:37:11.700" v="1095" actId="113"/>
          <ac:spMkLst>
            <pc:docMk/>
            <pc:sldMk cId="4003939615" sldId="296"/>
            <ac:spMk id="2" creationId="{28433974-D0C8-482C-8D93-E219D366B485}"/>
          </ac:spMkLst>
        </pc:spChg>
        <pc:spChg chg="del mod">
          <ac:chgData name="Joshua Minneti" userId="0db19299-09b0-4d3f-91d8-7b8fbd2430f5" providerId="ADAL" clId="{A0BA4B98-5286-4977-8470-6034ADEB82CE}" dt="2018-03-22T16:34:33.692" v="846" actId="478"/>
          <ac:spMkLst>
            <pc:docMk/>
            <pc:sldMk cId="4003939615" sldId="296"/>
            <ac:spMk id="3" creationId="{1F01424B-8CF9-4C95-8017-0356762C1D39}"/>
          </ac:spMkLst>
        </pc:spChg>
        <pc:spChg chg="add del mod">
          <ac:chgData name="Joshua Minneti" userId="0db19299-09b0-4d3f-91d8-7b8fbd2430f5" providerId="ADAL" clId="{A0BA4B98-5286-4977-8470-6034ADEB82CE}" dt="2018-03-22T16:34:36.538" v="847" actId="478"/>
          <ac:spMkLst>
            <pc:docMk/>
            <pc:sldMk cId="4003939615" sldId="296"/>
            <ac:spMk id="6" creationId="{8009FC50-A17A-4EC9-AED9-41C14DC4A94F}"/>
          </ac:spMkLst>
        </pc:spChg>
        <pc:spChg chg="add mod">
          <ac:chgData name="Joshua Minneti" userId="0db19299-09b0-4d3f-91d8-7b8fbd2430f5" providerId="ADAL" clId="{A0BA4B98-5286-4977-8470-6034ADEB82CE}" dt="2018-03-22T16:36:53.371" v="1081" actId="20577"/>
          <ac:spMkLst>
            <pc:docMk/>
            <pc:sldMk cId="4003939615" sldId="296"/>
            <ac:spMk id="7" creationId="{1E719343-2FFC-4568-BA7F-928925E6319C}"/>
          </ac:spMkLst>
        </pc:spChg>
      </pc:sldChg>
    </pc:docChg>
  </pc:docChgLst>
  <pc:docChgLst>
    <pc:chgData name="Bradley Huber" userId="10037FFE89B89642@LIVE.COM" providerId="AD" clId="Web-{C125ACDC-64C9-47B5-B520-771CA897FF6F}"/>
    <pc:docChg chg="addSld delSld modSld sldOrd">
      <pc:chgData name="Bradley Huber" userId="10037FFE89B89642@LIVE.COM" providerId="AD" clId="Web-{C125ACDC-64C9-47B5-B520-771CA897FF6F}" dt="2018-03-15T22:30:15.014" v="63"/>
      <pc:docMkLst>
        <pc:docMk/>
      </pc:docMkLst>
      <pc:sldChg chg="modSp">
        <pc:chgData name="Bradley Huber" userId="10037FFE89B89642@LIVE.COM" providerId="AD" clId="Web-{C125ACDC-64C9-47B5-B520-771CA897FF6F}" dt="2018-03-15T22:25:07.880" v="8"/>
        <pc:sldMkLst>
          <pc:docMk/>
          <pc:sldMk cId="2629073192" sldId="275"/>
        </pc:sldMkLst>
        <pc:spChg chg="mod">
          <ac:chgData name="Bradley Huber" userId="10037FFE89B89642@LIVE.COM" providerId="AD" clId="Web-{C125ACDC-64C9-47B5-B520-771CA897FF6F}" dt="2018-03-15T22:25:07.880" v="8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Glen Nicholls" userId="S::gnicholl@uccs.edu::dad27c2e-22bd-4224-bb24-9343b1724623" providerId="AD" clId="Web-{C1CCB33D-4BE6-4B58-80AF-E576E79442F7}"/>
    <pc:docChg chg="addSld delSld modSld modSection">
      <pc:chgData name="Glen Nicholls" userId="S::gnicholl@uccs.edu::dad27c2e-22bd-4224-bb24-9343b1724623" providerId="AD" clId="Web-{C1CCB33D-4BE6-4B58-80AF-E576E79442F7}" dt="2018-03-21T22:27:40.398" v="544"/>
      <pc:docMkLst>
        <pc:docMk/>
      </pc:docMkLst>
      <pc:sldChg chg="addSp delSp modSp new">
        <pc:chgData name="Glen Nicholls" userId="S::gnicholl@uccs.edu::dad27c2e-22bd-4224-bb24-9343b1724623" providerId="AD" clId="Web-{C1CCB33D-4BE6-4B58-80AF-E576E79442F7}" dt="2018-03-21T21:48:03.012" v="151"/>
        <pc:sldMkLst>
          <pc:docMk/>
          <pc:sldMk cId="1342790805" sldId="290"/>
        </pc:sldMkLst>
        <pc:spChg chg="mod">
          <ac:chgData name="Glen Nicholls" userId="S::gnicholl@uccs.edu::dad27c2e-22bd-4224-bb24-9343b1724623" providerId="AD" clId="Web-{C1CCB33D-4BE6-4B58-80AF-E576E79442F7}" dt="2018-03-21T21:45:04.924" v="111"/>
          <ac:spMkLst>
            <pc:docMk/>
            <pc:sldMk cId="1342790805" sldId="290"/>
            <ac:spMk id="2" creationId="{03C10DB4-5EEA-4880-B06C-43D7F2399AE1}"/>
          </ac:spMkLst>
        </pc:spChg>
        <pc:spChg chg="del">
          <ac:chgData name="Glen Nicholls" userId="S::gnicholl@uccs.edu::dad27c2e-22bd-4224-bb24-9343b1724623" providerId="AD" clId="Web-{C1CCB33D-4BE6-4B58-80AF-E576E79442F7}" dt="2018-03-21T21:45:26.943" v="115"/>
          <ac:spMkLst>
            <pc:docMk/>
            <pc:sldMk cId="1342790805" sldId="290"/>
            <ac:spMk id="3" creationId="{2E2705AA-CF9B-4916-A310-C6A3AA82DAC8}"/>
          </ac:spMkLst>
        </pc:spChg>
        <pc:spChg chg="add del mod">
          <ac:chgData name="Glen Nicholls" userId="S::gnicholl@uccs.edu::dad27c2e-22bd-4224-bb24-9343b1724623" providerId="AD" clId="Web-{C1CCB33D-4BE6-4B58-80AF-E576E79442F7}" dt="2018-03-21T21:46:25.892" v="126"/>
          <ac:spMkLst>
            <pc:docMk/>
            <pc:sldMk cId="1342790805" sldId="290"/>
            <ac:spMk id="12" creationId="{9DF0FF36-30D3-43CE-A588-383152896BDC}"/>
          </ac:spMkLst>
        </pc:spChg>
        <pc:picChg chg="add del mod ord">
          <ac:chgData name="Glen Nicholls" userId="S::gnicholl@uccs.edu::dad27c2e-22bd-4224-bb24-9343b1724623" providerId="AD" clId="Web-{C1CCB33D-4BE6-4B58-80AF-E576E79442F7}" dt="2018-03-21T21:46:19.797" v="125"/>
          <ac:picMkLst>
            <pc:docMk/>
            <pc:sldMk cId="1342790805" sldId="290"/>
            <ac:picMk id="5" creationId="{BC36B617-3192-473F-8484-8DB67D6A3413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6:30.876" v="127"/>
          <ac:picMkLst>
            <pc:docMk/>
            <pc:sldMk cId="1342790805" sldId="290"/>
            <ac:picMk id="7" creationId="{603FC36A-B491-451F-AE5C-A89C2A33A3B9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6:45.737" v="132"/>
          <ac:picMkLst>
            <pc:docMk/>
            <pc:sldMk cId="1342790805" sldId="290"/>
            <ac:picMk id="9" creationId="{F04EACD2-9DC5-4BB8-8761-12D90AE153E9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7:25.286" v="142"/>
          <ac:picMkLst>
            <pc:docMk/>
            <pc:sldMk cId="1342790805" sldId="290"/>
            <ac:picMk id="13" creationId="{85AA6EA3-1617-4485-A29D-C69C0619DDC6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7:46.756" v="147"/>
          <ac:picMkLst>
            <pc:docMk/>
            <pc:sldMk cId="1342790805" sldId="290"/>
            <ac:picMk id="15" creationId="{F8C50C93-FE68-4F0D-A13E-A75A6B7AC76A}"/>
          </ac:picMkLst>
        </pc:picChg>
        <pc:picChg chg="add mod">
          <ac:chgData name="Glen Nicholls" userId="S::gnicholl@uccs.edu::dad27c2e-22bd-4224-bb24-9343b1724623" providerId="AD" clId="Web-{C1CCB33D-4BE6-4B58-80AF-E576E79442F7}" dt="2018-03-21T21:48:03.012" v="151"/>
          <ac:picMkLst>
            <pc:docMk/>
            <pc:sldMk cId="1342790805" sldId="290"/>
            <ac:picMk id="17" creationId="{1CF3B26A-074A-4B5B-88CF-D158C436E528}"/>
          </ac:picMkLst>
        </pc:picChg>
      </pc:sldChg>
      <pc:sldChg chg="modSp new">
        <pc:chgData name="Glen Nicholls" userId="S::gnicholl@uccs.edu::dad27c2e-22bd-4224-bb24-9343b1724623" providerId="AD" clId="Web-{C1CCB33D-4BE6-4B58-80AF-E576E79442F7}" dt="2018-03-21T22:24:44.049" v="525"/>
        <pc:sldMkLst>
          <pc:docMk/>
          <pc:sldMk cId="2634138589" sldId="291"/>
        </pc:sldMkLst>
        <pc:spChg chg="mod">
          <ac:chgData name="Glen Nicholls" userId="S::gnicholl@uccs.edu::dad27c2e-22bd-4224-bb24-9343b1724623" providerId="AD" clId="Web-{C1CCB33D-4BE6-4B58-80AF-E576E79442F7}" dt="2018-03-21T21:54:10.328" v="165"/>
          <ac:spMkLst>
            <pc:docMk/>
            <pc:sldMk cId="2634138589" sldId="291"/>
            <ac:spMk id="2" creationId="{3595F284-C246-467B-A80D-47444F38BDFD}"/>
          </ac:spMkLst>
        </pc:spChg>
        <pc:spChg chg="mod">
          <ac:chgData name="Glen Nicholls" userId="S::gnicholl@uccs.edu::dad27c2e-22bd-4224-bb24-9343b1724623" providerId="AD" clId="Web-{C1CCB33D-4BE6-4B58-80AF-E576E79442F7}" dt="2018-03-21T21:54:15.578" v="172"/>
          <ac:spMkLst>
            <pc:docMk/>
            <pc:sldMk cId="2634138589" sldId="291"/>
            <ac:spMk id="3" creationId="{29BA3526-3875-4730-ACD7-C077E0ECCCE1}"/>
          </ac:spMkLst>
        </pc:spChg>
        <pc:spChg chg="mod">
          <ac:chgData name="Glen Nicholls" userId="S::gnicholl@uccs.edu::dad27c2e-22bd-4224-bb24-9343b1724623" providerId="AD" clId="Web-{C1CCB33D-4BE6-4B58-80AF-E576E79442F7}" dt="2018-03-21T22:24:44.049" v="525"/>
          <ac:spMkLst>
            <pc:docMk/>
            <pc:sldMk cId="2634138589" sldId="291"/>
            <ac:spMk id="4" creationId="{5218F728-8587-4991-AF31-C546686E8BEE}"/>
          </ac:spMkLst>
        </pc:spChg>
        <pc:spChg chg="mod">
          <ac:chgData name="Glen Nicholls" userId="S::gnicholl@uccs.edu::dad27c2e-22bd-4224-bb24-9343b1724623" providerId="AD" clId="Web-{C1CCB33D-4BE6-4B58-80AF-E576E79442F7}" dt="2018-03-21T21:54:18.532" v="175"/>
          <ac:spMkLst>
            <pc:docMk/>
            <pc:sldMk cId="2634138589" sldId="291"/>
            <ac:spMk id="5" creationId="{BECE01A6-68D4-4489-BDF0-5DF6E0D7A5A2}"/>
          </ac:spMkLst>
        </pc:spChg>
        <pc:spChg chg="mod">
          <ac:chgData name="Glen Nicholls" userId="S::gnicholl@uccs.edu::dad27c2e-22bd-4224-bb24-9343b1724623" providerId="AD" clId="Web-{C1CCB33D-4BE6-4B58-80AF-E576E79442F7}" dt="2018-03-21T22:24:13.015" v="519"/>
          <ac:spMkLst>
            <pc:docMk/>
            <pc:sldMk cId="2634138589" sldId="291"/>
            <ac:spMk id="6" creationId="{B311EA7C-0357-406F-8310-9E8828FCBEF5}"/>
          </ac:spMkLst>
        </pc:spChg>
      </pc:sldChg>
      <pc:sldChg chg="addSp delSp modSp add replId">
        <pc:chgData name="Glen Nicholls" userId="S::gnicholl@uccs.edu::dad27c2e-22bd-4224-bb24-9343b1724623" providerId="AD" clId="Web-{C1CCB33D-4BE6-4B58-80AF-E576E79442F7}" dt="2018-03-21T22:27:40.398" v="544"/>
        <pc:sldMkLst>
          <pc:docMk/>
          <pc:sldMk cId="182077521" sldId="292"/>
        </pc:sldMkLst>
        <pc:spChg chg="del mod">
          <ac:chgData name="Glen Nicholls" userId="S::gnicholl@uccs.edu::dad27c2e-22bd-4224-bb24-9343b1724623" providerId="AD" clId="Web-{C1CCB33D-4BE6-4B58-80AF-E576E79442F7}" dt="2018-03-21T22:26:45.098" v="534"/>
          <ac:spMkLst>
            <pc:docMk/>
            <pc:sldMk cId="182077521" sldId="292"/>
            <ac:spMk id="4" creationId="{5218F728-8587-4991-AF31-C546686E8BEE}"/>
          </ac:spMkLst>
        </pc:spChg>
        <pc:spChg chg="mod">
          <ac:chgData name="Glen Nicholls" userId="S::gnicholl@uccs.edu::dad27c2e-22bd-4224-bb24-9343b1724623" providerId="AD" clId="Web-{C1CCB33D-4BE6-4B58-80AF-E576E79442F7}" dt="2018-03-21T22:26:35.254" v="531"/>
          <ac:spMkLst>
            <pc:docMk/>
            <pc:sldMk cId="182077521" sldId="292"/>
            <ac:spMk id="6" creationId="{B311EA7C-0357-406F-8310-9E8828FCBEF5}"/>
          </ac:spMkLst>
        </pc:spChg>
        <pc:picChg chg="add mod ord">
          <ac:chgData name="Glen Nicholls" userId="S::gnicholl@uccs.edu::dad27c2e-22bd-4224-bb24-9343b1724623" providerId="AD" clId="Web-{C1CCB33D-4BE6-4B58-80AF-E576E79442F7}" dt="2018-03-21T22:26:50.582" v="535"/>
          <ac:picMkLst>
            <pc:docMk/>
            <pc:sldMk cId="182077521" sldId="292"/>
            <ac:picMk id="8" creationId="{C72BAF1C-AAA1-44A1-A72A-675CAFE3425D}"/>
          </ac:picMkLst>
        </pc:picChg>
        <pc:picChg chg="add mod">
          <ac:chgData name="Glen Nicholls" userId="S::gnicholl@uccs.edu::dad27c2e-22bd-4224-bb24-9343b1724623" providerId="AD" clId="Web-{C1CCB33D-4BE6-4B58-80AF-E576E79442F7}" dt="2018-03-21T22:27:04.036" v="539"/>
          <ac:picMkLst>
            <pc:docMk/>
            <pc:sldMk cId="182077521" sldId="292"/>
            <ac:picMk id="10" creationId="{191C7ACC-76EC-4FD3-B2D6-BB947CC2BB3D}"/>
          </ac:picMkLst>
        </pc:picChg>
        <pc:picChg chg="add mod">
          <ac:chgData name="Glen Nicholls" userId="S::gnicholl@uccs.edu::dad27c2e-22bd-4224-bb24-9343b1724623" providerId="AD" clId="Web-{C1CCB33D-4BE6-4B58-80AF-E576E79442F7}" dt="2018-03-21T22:27:40.398" v="544"/>
          <ac:picMkLst>
            <pc:docMk/>
            <pc:sldMk cId="182077521" sldId="292"/>
            <ac:picMk id="12" creationId="{BB2269E9-323A-4818-B023-3C5F46868372}"/>
          </ac:picMkLst>
        </pc:picChg>
      </pc:sldChg>
    </pc:docChg>
  </pc:docChgLst>
  <pc:docChgLst>
    <pc:chgData name="Glen Nicholls" userId="S::gnicholl@uccs.edu::dad27c2e-22bd-4224-bb24-9343b1724623" providerId="AD" clId="Web-{790CA7FF-9F33-4585-8279-0B3F3F7696F4}"/>
    <pc:docChg chg="modSld">
      <pc:chgData name="Glen Nicholls" userId="S::gnicholl@uccs.edu::dad27c2e-22bd-4224-bb24-9343b1724623" providerId="AD" clId="Web-{790CA7FF-9F33-4585-8279-0B3F3F7696F4}" dt="2018-03-23T00:01:51.701" v="34"/>
      <pc:docMkLst>
        <pc:docMk/>
      </pc:docMkLst>
      <pc:sldChg chg="modSp">
        <pc:chgData name="Glen Nicholls" userId="S::gnicholl@uccs.edu::dad27c2e-22bd-4224-bb24-9343b1724623" providerId="AD" clId="Web-{790CA7FF-9F33-4585-8279-0B3F3F7696F4}" dt="2018-03-23T00:01:51.701" v="33"/>
        <pc:sldMkLst>
          <pc:docMk/>
          <pc:sldMk cId="2634138589" sldId="291"/>
        </pc:sldMkLst>
        <pc:spChg chg="mod">
          <ac:chgData name="Glen Nicholls" userId="S::gnicholl@uccs.edu::dad27c2e-22bd-4224-bb24-9343b1724623" providerId="AD" clId="Web-{790CA7FF-9F33-4585-8279-0B3F3F7696F4}" dt="2018-03-23T00:01:51.701" v="33"/>
          <ac:spMkLst>
            <pc:docMk/>
            <pc:sldMk cId="2634138589" sldId="291"/>
            <ac:spMk id="4" creationId="{5218F728-8587-4991-AF31-C546686E8BEE}"/>
          </ac:spMkLst>
        </pc:spChg>
      </pc:sldChg>
    </pc:docChg>
  </pc:docChgLst>
  <pc:docChgLst>
    <pc:chgData name="Graeme Danforth" userId="10030000889ED223@LIVE.COM" providerId="AD" clId="Web-{E886620C-88B2-4CA6-96EA-0C631A47956E}"/>
    <pc:docChg chg="modSld">
      <pc:chgData name="Graeme Danforth" userId="10030000889ED223@LIVE.COM" providerId="AD" clId="Web-{E886620C-88B2-4CA6-96EA-0C631A47956E}" dt="2018-03-15T18:57:54.850" v="29"/>
      <pc:docMkLst>
        <pc:docMk/>
      </pc:docMkLst>
    </pc:docChg>
  </pc:docChgLst>
  <pc:docChgLst>
    <pc:chgData name="Michael Case" userId="S::mcase@uccs.edu::7957fb61-a323-4f0f-8fa6-2bb542441056" providerId="AD" clId="Web-{954225C7-C9F9-4493-A6B8-2B1462BCEF7B}"/>
    <pc:docChg chg="addSld modSld">
      <pc:chgData name="Michael Case" userId="S::mcase@uccs.edu::7957fb61-a323-4f0f-8fa6-2bb542441056" providerId="AD" clId="Web-{954225C7-C9F9-4493-A6B8-2B1462BCEF7B}" dt="2018-03-21T00:21:22.209" v="245"/>
      <pc:docMkLst>
        <pc:docMk/>
      </pc:docMkLst>
      <pc:sldChg chg="addSp modSp new">
        <pc:chgData name="Michael Case" userId="S::mcase@uccs.edu::7957fb61-a323-4f0f-8fa6-2bb542441056" providerId="AD" clId="Web-{954225C7-C9F9-4493-A6B8-2B1462BCEF7B}" dt="2018-03-21T00:14:59.142" v="3"/>
        <pc:sldMkLst>
          <pc:docMk/>
          <pc:sldMk cId="1755340091" sldId="281"/>
        </pc:sldMkLst>
        <pc:picChg chg="add mod">
          <ac:chgData name="Michael Case" userId="S::mcase@uccs.edu::7957fb61-a323-4f0f-8fa6-2bb542441056" providerId="AD" clId="Web-{954225C7-C9F9-4493-A6B8-2B1462BCEF7B}" dt="2018-03-21T00:14:59.142" v="3"/>
          <ac:picMkLst>
            <pc:docMk/>
            <pc:sldMk cId="1755340091" sldId="281"/>
            <ac:picMk id="3" creationId="{F2E201E3-09E0-4F05-BFFB-660841A489D9}"/>
          </ac:picMkLst>
        </pc:picChg>
      </pc:sldChg>
      <pc:sldChg chg="addSp modSp new">
        <pc:chgData name="Michael Case" userId="S::mcase@uccs.edu::7957fb61-a323-4f0f-8fa6-2bb542441056" providerId="AD" clId="Web-{954225C7-C9F9-4493-A6B8-2B1462BCEF7B}" dt="2018-03-21T00:15:49.394" v="6"/>
        <pc:sldMkLst>
          <pc:docMk/>
          <pc:sldMk cId="1790606197" sldId="282"/>
        </pc:sldMkLst>
        <pc:picChg chg="add mod">
          <ac:chgData name="Michael Case" userId="S::mcase@uccs.edu::7957fb61-a323-4f0f-8fa6-2bb542441056" providerId="AD" clId="Web-{954225C7-C9F9-4493-A6B8-2B1462BCEF7B}" dt="2018-03-21T00:15:49.394" v="6"/>
          <ac:picMkLst>
            <pc:docMk/>
            <pc:sldMk cId="1790606197" sldId="282"/>
            <ac:picMk id="3" creationId="{C60B3217-9D03-4F18-ABC9-58129BAB8FD1}"/>
          </ac:picMkLst>
        </pc:picChg>
      </pc:sldChg>
      <pc:sldChg chg="addSp delSp modSp new">
        <pc:chgData name="Michael Case" userId="S::mcase@uccs.edu::7957fb61-a323-4f0f-8fa6-2bb542441056" providerId="AD" clId="Web-{954225C7-C9F9-4493-A6B8-2B1462BCEF7B}" dt="2018-03-21T00:21:22.209" v="245"/>
        <pc:sldMkLst>
          <pc:docMk/>
          <pc:sldMk cId="1565142398" sldId="283"/>
        </pc:sldMkLst>
        <pc:spChg chg="add del">
          <ac:chgData name="Michael Case" userId="S::mcase@uccs.edu::7957fb61-a323-4f0f-8fa6-2bb542441056" providerId="AD" clId="Web-{954225C7-C9F9-4493-A6B8-2B1462BCEF7B}" dt="2018-03-21T00:18:41.312" v="109"/>
          <ac:spMkLst>
            <pc:docMk/>
            <pc:sldMk cId="1565142398" sldId="283"/>
            <ac:spMk id="5" creationId="{B34C9481-898E-461C-AAA7-45BB800884C2}"/>
          </ac:spMkLst>
        </pc:spChg>
        <pc:spChg chg="add del">
          <ac:chgData name="Michael Case" userId="S::mcase@uccs.edu::7957fb61-a323-4f0f-8fa6-2bb542441056" providerId="AD" clId="Web-{954225C7-C9F9-4493-A6B8-2B1462BCEF7B}" dt="2018-03-21T00:18:38.937" v="108"/>
          <ac:spMkLst>
            <pc:docMk/>
            <pc:sldMk cId="1565142398" sldId="283"/>
            <ac:spMk id="6" creationId="{D7138459-5E29-4406-B948-BA5469DED6B6}"/>
          </ac:spMkLst>
        </pc:spChg>
        <pc:spChg chg="add mod">
          <ac:chgData name="Michael Case" userId="S::mcase@uccs.edu::7957fb61-a323-4f0f-8fa6-2bb542441056" providerId="AD" clId="Web-{954225C7-C9F9-4493-A6B8-2B1462BCEF7B}" dt="2018-03-21T00:19:10.079" v="112"/>
          <ac:spMkLst>
            <pc:docMk/>
            <pc:sldMk cId="1565142398" sldId="283"/>
            <ac:spMk id="7" creationId="{044DB6A9-7B19-4121-AF2D-4DD89A9D1CB2}"/>
          </ac:spMkLst>
        </pc:spChg>
        <pc:spChg chg="add mod">
          <ac:chgData name="Michael Case" userId="S::mcase@uccs.edu::7957fb61-a323-4f0f-8fa6-2bb542441056" providerId="AD" clId="Web-{954225C7-C9F9-4493-A6B8-2B1462BCEF7B}" dt="2018-03-21T00:21:11.411" v="243"/>
          <ac:spMkLst>
            <pc:docMk/>
            <pc:sldMk cId="1565142398" sldId="283"/>
            <ac:spMk id="8" creationId="{4410CD77-7B62-46BB-B91B-A1AC0EB180AF}"/>
          </ac:spMkLst>
        </pc:spChg>
        <pc:picChg chg="add mod">
          <ac:chgData name="Michael Case" userId="S::mcase@uccs.edu::7957fb61-a323-4f0f-8fa6-2bb542441056" providerId="AD" clId="Web-{954225C7-C9F9-4493-A6B8-2B1462BCEF7B}" dt="2018-03-21T00:21:22.209" v="245"/>
          <ac:picMkLst>
            <pc:docMk/>
            <pc:sldMk cId="1565142398" sldId="283"/>
            <ac:picMk id="3" creationId="{ECF1FBA4-DCCA-44A0-8C1C-208475D58DE4}"/>
          </ac:picMkLst>
        </pc:picChg>
      </pc:sldChg>
    </pc:docChg>
  </pc:docChgLst>
  <pc:docChgLst>
    <pc:chgData name="Bradley Huber" userId="10037FFE89B89642@LIVE.COM" providerId="AD" clId="Web-{2AC302AF-C004-4E59-87B0-3A6F273D5ECE}"/>
    <pc:docChg chg="modSld">
      <pc:chgData name="Bradley Huber" userId="10037FFE89B89642@LIVE.COM" providerId="AD" clId="Web-{2AC302AF-C004-4E59-87B0-3A6F273D5ECE}" dt="2018-03-15T06:07:50.461" v="11"/>
      <pc:docMkLst>
        <pc:docMk/>
      </pc:docMkLst>
      <pc:sldChg chg="modSp">
        <pc:chgData name="Bradley Huber" userId="10037FFE89B89642@LIVE.COM" providerId="AD" clId="Web-{2AC302AF-C004-4E59-87B0-3A6F273D5ECE}" dt="2018-03-15T06:07:47.211" v="9"/>
        <pc:sldMkLst>
          <pc:docMk/>
          <pc:sldMk cId="2629073192" sldId="275"/>
        </pc:sldMkLst>
        <pc:spChg chg="mod">
          <ac:chgData name="Bradley Huber" userId="10037FFE89B89642@LIVE.COM" providerId="AD" clId="Web-{2AC302AF-C004-4E59-87B0-3A6F273D5ECE}" dt="2018-03-15T06:07:47.211" v="9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Joshua Minneti" userId="10033FFF8C736BBF@LIVE.COM" providerId="AD" clId="Web-{06ACFF25-D167-4537-95F7-7C7AD9458A26}"/>
    <pc:docChg chg="addSld delSld modSld">
      <pc:chgData name="Joshua Minneti" userId="10033FFF8C736BBF@LIVE.COM" providerId="AD" clId="Web-{06ACFF25-D167-4537-95F7-7C7AD9458A26}" dt="2018-03-14T00:13:52.651" v="136"/>
      <pc:docMkLst>
        <pc:docMk/>
      </pc:docMkLst>
      <pc:sldChg chg="modSp">
        <pc:chgData name="Joshua Minneti" userId="10033FFF8C736BBF@LIVE.COM" providerId="AD" clId="Web-{06ACFF25-D167-4537-95F7-7C7AD9458A26}" dt="2018-03-14T00:08:02.660" v="12"/>
        <pc:sldMkLst>
          <pc:docMk/>
          <pc:sldMk cId="0" sldId="268"/>
        </pc:sldMkLst>
        <pc:spChg chg="mod">
          <ac:chgData name="Joshua Minneti" userId="10033FFF8C736BBF@LIVE.COM" providerId="AD" clId="Web-{06ACFF25-D167-4537-95F7-7C7AD9458A26}" dt="2018-03-14T00:08:02.660" v="12"/>
          <ac:spMkLst>
            <pc:docMk/>
            <pc:sldMk cId="0" sldId="268"/>
            <ac:spMk id="9" creationId="{00000000-0000-0000-0000-000000000000}"/>
          </ac:spMkLst>
        </pc:spChg>
      </pc:sldChg>
      <pc:sldChg chg="modSp">
        <pc:chgData name="Joshua Minneti" userId="10033FFF8C736BBF@LIVE.COM" providerId="AD" clId="Web-{06ACFF25-D167-4537-95F7-7C7AD9458A26}" dt="2018-03-14T00:13:52.651" v="136"/>
        <pc:sldMkLst>
          <pc:docMk/>
          <pc:sldMk cId="2629073192" sldId="275"/>
        </pc:sldMkLst>
        <pc:spChg chg="mod">
          <ac:chgData name="Joshua Minneti" userId="10033FFF8C736BBF@LIVE.COM" providerId="AD" clId="Web-{06ACFF25-D167-4537-95F7-7C7AD9458A26}" dt="2018-03-14T00:13:52.651" v="136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Graeme Danforth" userId="S::gdanfort@uccs.edu::f888813b-7b07-4f3f-83ab-6ac32b81402b" providerId="AD" clId="Web-{B9E8C1D2-0D63-41A2-9E13-B54014DFCFCB}"/>
    <pc:docChg chg="addSld modSld modSection">
      <pc:chgData name="Graeme Danforth" userId="S::gdanfort@uccs.edu::f888813b-7b07-4f3f-83ab-6ac32b81402b" providerId="AD" clId="Web-{B9E8C1D2-0D63-41A2-9E13-B54014DFCFCB}" dt="2018-03-22T17:13:00.328" v="61"/>
      <pc:docMkLst>
        <pc:docMk/>
      </pc:docMkLst>
      <pc:sldChg chg="addSp delSp modSp delCm">
        <pc:chgData name="Graeme Danforth" userId="S::gdanfort@uccs.edu::f888813b-7b07-4f3f-83ab-6ac32b81402b" providerId="AD" clId="Web-{B9E8C1D2-0D63-41A2-9E13-B54014DFCFCB}" dt="2018-03-22T17:12:55.250" v="60"/>
        <pc:sldMkLst>
          <pc:docMk/>
          <pc:sldMk cId="2629073192" sldId="275"/>
        </pc:sldMkLst>
        <pc:spChg chg="del mod">
          <ac:chgData name="Graeme Danforth" userId="S::gdanfort@uccs.edu::f888813b-7b07-4f3f-83ab-6ac32b81402b" providerId="AD" clId="Web-{B9E8C1D2-0D63-41A2-9E13-B54014DFCFCB}" dt="2018-03-22T17:10:40.401" v="28"/>
          <ac:spMkLst>
            <pc:docMk/>
            <pc:sldMk cId="2629073192" sldId="275"/>
            <ac:spMk id="4" creationId="{6A3D8F0F-B1E4-4427-B6AF-B809EA5D5B11}"/>
          </ac:spMkLst>
        </pc:spChg>
        <pc:spChg chg="add">
          <ac:chgData name="Graeme Danforth" userId="S::gdanfort@uccs.edu::f888813b-7b07-4f3f-83ab-6ac32b81402b" providerId="AD" clId="Web-{B9E8C1D2-0D63-41A2-9E13-B54014DFCFCB}" dt="2018-03-22T17:11:16.496" v="59"/>
          <ac:spMkLst>
            <pc:docMk/>
            <pc:sldMk cId="2629073192" sldId="275"/>
            <ac:spMk id="5" creationId="{F2C515BC-33E7-4CEA-8C78-626FE09542AE}"/>
          </ac:spMkLst>
        </pc:spChg>
        <pc:picChg chg="mod">
          <ac:chgData name="Graeme Danforth" userId="S::gdanfort@uccs.edu::f888813b-7b07-4f3f-83ab-6ac32b81402b" providerId="AD" clId="Web-{B9E8C1D2-0D63-41A2-9E13-B54014DFCFCB}" dt="2018-03-22T17:08:15.145" v="4"/>
          <ac:picMkLst>
            <pc:docMk/>
            <pc:sldMk cId="2629073192" sldId="275"/>
            <ac:picMk id="6" creationId="{45EB71F5-0124-4EB3-97B9-37B51AE7AAB5}"/>
          </ac:picMkLst>
        </pc:picChg>
        <pc:picChg chg="mod">
          <ac:chgData name="Graeme Danforth" userId="S::gdanfort@uccs.edu::f888813b-7b07-4f3f-83ab-6ac32b81402b" providerId="AD" clId="Web-{B9E8C1D2-0D63-41A2-9E13-B54014DFCFCB}" dt="2018-03-22T17:08:27.911" v="8"/>
          <ac:picMkLst>
            <pc:docMk/>
            <pc:sldMk cId="2629073192" sldId="275"/>
            <ac:picMk id="8" creationId="{C6AFD2E5-B595-451B-AEC4-1EA26A78B747}"/>
          </ac:picMkLst>
        </pc:picChg>
      </pc:sldChg>
      <pc:sldChg chg="modSp delCm">
        <pc:chgData name="Graeme Danforth" userId="S::gdanfort@uccs.edu::f888813b-7b07-4f3f-83ab-6ac32b81402b" providerId="AD" clId="Web-{B9E8C1D2-0D63-41A2-9E13-B54014DFCFCB}" dt="2018-03-22T17:13:00.328" v="61"/>
        <pc:sldMkLst>
          <pc:docMk/>
          <pc:sldMk cId="4069343252" sldId="284"/>
        </pc:sldMkLst>
        <pc:spChg chg="mod">
          <ac:chgData name="Graeme Danforth" userId="S::gdanfort@uccs.edu::f888813b-7b07-4f3f-83ab-6ac32b81402b" providerId="AD" clId="Web-{B9E8C1D2-0D63-41A2-9E13-B54014DFCFCB}" dt="2018-03-22T17:11:09.734" v="56"/>
          <ac:spMkLst>
            <pc:docMk/>
            <pc:sldMk cId="4069343252" sldId="284"/>
            <ac:spMk id="6" creationId="{53BE42CC-532D-4A6E-A879-DBA8004960E8}"/>
          </ac:spMkLst>
        </pc:spChg>
      </pc:sldChg>
      <pc:sldChg chg="modSp new">
        <pc:chgData name="Graeme Danforth" userId="S::gdanfort@uccs.edu::f888813b-7b07-4f3f-83ab-6ac32b81402b" providerId="AD" clId="Web-{B9E8C1D2-0D63-41A2-9E13-B54014DFCFCB}" dt="2018-03-22T17:11:00.870" v="47"/>
        <pc:sldMkLst>
          <pc:docMk/>
          <pc:sldMk cId="39134812" sldId="297"/>
        </pc:sldMkLst>
        <pc:spChg chg="mod">
          <ac:chgData name="Graeme Danforth" userId="S::gdanfort@uccs.edu::f888813b-7b07-4f3f-83ab-6ac32b81402b" providerId="AD" clId="Web-{B9E8C1D2-0D63-41A2-9E13-B54014DFCFCB}" dt="2018-03-22T17:10:24.572" v="18"/>
          <ac:spMkLst>
            <pc:docMk/>
            <pc:sldMk cId="39134812" sldId="297"/>
            <ac:spMk id="2" creationId="{BFF73B06-8650-492A-B9A3-AB2F2F02ED62}"/>
          </ac:spMkLst>
        </pc:spChg>
        <pc:spChg chg="mod">
          <ac:chgData name="Graeme Danforth" userId="S::gdanfort@uccs.edu::f888813b-7b07-4f3f-83ab-6ac32b81402b" providerId="AD" clId="Web-{B9E8C1D2-0D63-41A2-9E13-B54014DFCFCB}" dt="2018-03-22T17:11:00.870" v="47"/>
          <ac:spMkLst>
            <pc:docMk/>
            <pc:sldMk cId="39134812" sldId="297"/>
            <ac:spMk id="3" creationId="{DD828E58-28D8-4783-96B7-0A6C2A5C451B}"/>
          </ac:spMkLst>
        </pc:spChg>
      </pc:sldChg>
    </pc:docChg>
  </pc:docChgLst>
  <pc:docChgLst>
    <pc:chgData name="Bradley Huber" userId="10037FFE89B89642@LIVE.COM" providerId="AD" clId="Web-{0E8E4849-C520-4F06-93F3-9E32E2B42299}"/>
    <pc:docChg chg="modSld">
      <pc:chgData name="Bradley Huber" userId="10037FFE89B89642@LIVE.COM" providerId="AD" clId="Web-{0E8E4849-C520-4F06-93F3-9E32E2B42299}" dt="2018-03-15T06:04:07.231" v="133"/>
      <pc:docMkLst>
        <pc:docMk/>
      </pc:docMkLst>
      <pc:sldChg chg="modSp">
        <pc:chgData name="Bradley Huber" userId="10037FFE89B89642@LIVE.COM" providerId="AD" clId="Web-{0E8E4849-C520-4F06-93F3-9E32E2B42299}" dt="2018-03-15T05:46:27.823" v="15"/>
        <pc:sldMkLst>
          <pc:docMk/>
          <pc:sldMk cId="2629073192" sldId="275"/>
        </pc:sldMkLst>
        <pc:spChg chg="mod">
          <ac:chgData name="Bradley Huber" userId="10037FFE89B89642@LIVE.COM" providerId="AD" clId="Web-{0E8E4849-C520-4F06-93F3-9E32E2B42299}" dt="2018-03-15T05:46:27.823" v="15"/>
          <ac:spMkLst>
            <pc:docMk/>
            <pc:sldMk cId="2629073192" sldId="275"/>
            <ac:spMk id="2" creationId="{00000000-0000-0000-0000-000000000000}"/>
          </ac:spMkLst>
        </pc:spChg>
      </pc:sldChg>
    </pc:docChg>
  </pc:docChgLst>
  <pc:docChgLst>
    <pc:chgData name="Michael Case" userId="10033FFF88EC6385@LIVE.COM" providerId="AD" clId="Web-{911D27F4-A15D-47DA-AE7A-0BA9C0D48B77}"/>
    <pc:docChg chg="modSld">
      <pc:chgData name="Michael Case" userId="10033FFF88EC6385@LIVE.COM" providerId="AD" clId="Web-{911D27F4-A15D-47DA-AE7A-0BA9C0D48B77}" dt="2018-03-15T22:50:39.752" v="3"/>
      <pc:docMkLst>
        <pc:docMk/>
      </pc:docMkLst>
    </pc:docChg>
  </pc:docChgLst>
  <pc:docChgLst>
    <pc:chgData name="Graeme Danforth" userId="10030000889ED223@LIVE.COM" providerId="AD" clId="Web-{8ADE07EA-BFCE-42C2-B6FF-9D394AE0BE22}"/>
    <pc:docChg chg="modSld sldOrd">
      <pc:chgData name="Graeme Danforth" userId="10030000889ED223@LIVE.COM" providerId="AD" clId="Web-{8ADE07EA-BFCE-42C2-B6FF-9D394AE0BE22}" dt="2018-03-15T19:04:43.095" v="33"/>
      <pc:docMkLst>
        <pc:docMk/>
      </pc:docMkLst>
    </pc:docChg>
  </pc:docChgLst>
  <pc:docChgLst>
    <pc:chgData name="Glen Nicholls" userId="S::gnicholl@uccs.edu::dad27c2e-22bd-4224-bb24-9343b1724623" providerId="AD" clId="Web-{EBDFD1EB-1C33-4326-A49D-06AE3DBFF929}"/>
    <pc:docChg chg="modSld">
      <pc:chgData name="Glen Nicholls" userId="S::gnicholl@uccs.edu::dad27c2e-22bd-4224-bb24-9343b1724623" providerId="AD" clId="Web-{EBDFD1EB-1C33-4326-A49D-06AE3DBFF929}" dt="2018-03-22T00:50:01.684" v="15"/>
      <pc:docMkLst>
        <pc:docMk/>
      </pc:docMkLst>
      <pc:sldChg chg="modSp">
        <pc:chgData name="Glen Nicholls" userId="S::gnicholl@uccs.edu::dad27c2e-22bd-4224-bb24-9343b1724623" providerId="AD" clId="Web-{EBDFD1EB-1C33-4326-A49D-06AE3DBFF929}" dt="2018-03-22T00:46:51.705" v="2"/>
        <pc:sldMkLst>
          <pc:docMk/>
          <pc:sldMk cId="0" sldId="268"/>
        </pc:sldMkLst>
        <pc:spChg chg="mod">
          <ac:chgData name="Glen Nicholls" userId="S::gnicholl@uccs.edu::dad27c2e-22bd-4224-bb24-9343b1724623" providerId="AD" clId="Web-{EBDFD1EB-1C33-4326-A49D-06AE3DBFF929}" dt="2018-03-22T00:46:51.705" v="2"/>
          <ac:spMkLst>
            <pc:docMk/>
            <pc:sldMk cId="0" sldId="268"/>
            <ac:spMk id="9" creationId="{00000000-0000-0000-0000-000000000000}"/>
          </ac:spMkLst>
        </pc:spChg>
      </pc:sldChg>
      <pc:sldChg chg="addCm">
        <pc:chgData name="Glen Nicholls" userId="S::gnicholl@uccs.edu::dad27c2e-22bd-4224-bb24-9343b1724623" providerId="AD" clId="Web-{EBDFD1EB-1C33-4326-A49D-06AE3DBFF929}" dt="2018-03-22T00:48:48.807" v="12"/>
        <pc:sldMkLst>
          <pc:docMk/>
          <pc:sldMk cId="2629073192" sldId="275"/>
        </pc:sldMkLst>
      </pc:sldChg>
      <pc:sldChg chg="modSp addCm">
        <pc:chgData name="Glen Nicholls" userId="S::gnicholl@uccs.edu::dad27c2e-22bd-4224-bb24-9343b1724623" providerId="AD" clId="Web-{EBDFD1EB-1C33-4326-A49D-06AE3DBFF929}" dt="2018-03-22T00:48:30.319" v="11"/>
        <pc:sldMkLst>
          <pc:docMk/>
          <pc:sldMk cId="1790606197" sldId="282"/>
        </pc:sldMkLst>
        <pc:spChg chg="mod">
          <ac:chgData name="Glen Nicholls" userId="S::gnicholl@uccs.edu::dad27c2e-22bd-4224-bb24-9343b1724623" providerId="AD" clId="Web-{EBDFD1EB-1C33-4326-A49D-06AE3DBFF929}" dt="2018-03-22T00:48:07.210" v="9"/>
          <ac:spMkLst>
            <pc:docMk/>
            <pc:sldMk cId="1790606197" sldId="282"/>
            <ac:spMk id="5" creationId="{E26BF40C-EE26-4BEF-B547-BEBDF45010E3}"/>
          </ac:spMkLst>
        </pc:spChg>
      </pc:sldChg>
      <pc:sldChg chg="addCm">
        <pc:chgData name="Glen Nicholls" userId="S::gnicholl@uccs.edu::dad27c2e-22bd-4224-bb24-9343b1724623" providerId="AD" clId="Web-{EBDFD1EB-1C33-4326-A49D-06AE3DBFF929}" dt="2018-03-22T00:47:39.662" v="6"/>
        <pc:sldMkLst>
          <pc:docMk/>
          <pc:sldMk cId="1565142398" sldId="283"/>
        </pc:sldMkLst>
      </pc:sldChg>
      <pc:sldChg chg="addCm">
        <pc:chgData name="Glen Nicholls" userId="S::gnicholl@uccs.edu::dad27c2e-22bd-4224-bb24-9343b1724623" providerId="AD" clId="Web-{EBDFD1EB-1C33-4326-A49D-06AE3DBFF929}" dt="2018-03-22T00:49:11.964" v="13"/>
        <pc:sldMkLst>
          <pc:docMk/>
          <pc:sldMk cId="4069343252" sldId="284"/>
        </pc:sldMkLst>
      </pc:sldChg>
      <pc:sldChg chg="addCm">
        <pc:chgData name="Glen Nicholls" userId="S::gnicholl@uccs.edu::dad27c2e-22bd-4224-bb24-9343b1724623" providerId="AD" clId="Web-{EBDFD1EB-1C33-4326-A49D-06AE3DBFF929}" dt="2018-03-22T00:47:11.846" v="4"/>
        <pc:sldMkLst>
          <pc:docMk/>
          <pc:sldMk cId="1998664417" sldId="286"/>
        </pc:sldMkLst>
      </pc:sldChg>
      <pc:sldChg chg="addCm">
        <pc:chgData name="Glen Nicholls" userId="S::gnicholl@uccs.edu::dad27c2e-22bd-4224-bb24-9343b1724623" providerId="AD" clId="Web-{EBDFD1EB-1C33-4326-A49D-06AE3DBFF929}" dt="2018-03-22T00:50:01.684" v="15"/>
        <pc:sldMkLst>
          <pc:docMk/>
          <pc:sldMk cId="818590382" sldId="288"/>
        </pc:sldMkLst>
      </pc:sldChg>
    </pc:docChg>
  </pc:docChgLst>
  <pc:docChgLst>
    <pc:chgData name="Joshua Minneti" userId="S::jminneti@uccs.edu::0db19299-09b0-4d3f-91d8-7b8fbd2430f5" providerId="AD" clId="Web-{8F096804-178D-45E1-A5DD-5E81D7FC4E31}"/>
    <pc:docChg chg="modSld">
      <pc:chgData name="Joshua Minneti" userId="S::jminneti@uccs.edu::0db19299-09b0-4d3f-91d8-7b8fbd2430f5" providerId="AD" clId="Web-{8F096804-178D-45E1-A5DD-5E81D7FC4E31}" dt="2018-03-21T00:12:18.050" v="1"/>
      <pc:docMkLst>
        <pc:docMk/>
      </pc:docMkLst>
      <pc:sldChg chg="modSp">
        <pc:chgData name="Joshua Minneti" userId="S::jminneti@uccs.edu::0db19299-09b0-4d3f-91d8-7b8fbd2430f5" providerId="AD" clId="Web-{8F096804-178D-45E1-A5DD-5E81D7FC4E31}" dt="2018-03-21T00:12:18.050" v="1"/>
        <pc:sldMkLst>
          <pc:docMk/>
          <pc:sldMk cId="0" sldId="268"/>
        </pc:sldMkLst>
        <pc:spChg chg="mod">
          <ac:chgData name="Joshua Minneti" userId="S::jminneti@uccs.edu::0db19299-09b0-4d3f-91d8-7b8fbd2430f5" providerId="AD" clId="Web-{8F096804-178D-45E1-A5DD-5E81D7FC4E31}" dt="2018-03-21T00:12:18.050" v="1"/>
          <ac:spMkLst>
            <pc:docMk/>
            <pc:sldMk cId="0" sldId="268"/>
            <ac:spMk id="8" creationId="{00000000-0000-0000-0000-000000000000}"/>
          </ac:spMkLst>
        </pc:spChg>
      </pc:sldChg>
    </pc:docChg>
  </pc:docChgLst>
  <pc:docChgLst>
    <pc:chgData name="Graeme Danforth" userId="10030000889ED223@LIVE.COM" providerId="AD" clId="Web-{C9A6AAF8-2F4A-4B78-8665-DD19DD260972}"/>
    <pc:docChg chg="modSld">
      <pc:chgData name="Graeme Danforth" userId="10030000889ED223@LIVE.COM" providerId="AD" clId="Web-{C9A6AAF8-2F4A-4B78-8665-DD19DD260972}" dt="2018-03-13T15:52:16.954" v="95"/>
      <pc:docMkLst>
        <pc:docMk/>
      </pc:docMkLst>
      <pc:sldChg chg="modSp">
        <pc:chgData name="Graeme Danforth" userId="10030000889ED223@LIVE.COM" providerId="AD" clId="Web-{C9A6AAF8-2F4A-4B78-8665-DD19DD260972}" dt="2018-03-13T15:52:16.954" v="94"/>
        <pc:sldMkLst>
          <pc:docMk/>
          <pc:sldMk cId="0" sldId="268"/>
        </pc:sldMkLst>
        <pc:spChg chg="mod">
          <ac:chgData name="Graeme Danforth" userId="10030000889ED223@LIVE.COM" providerId="AD" clId="Web-{C9A6AAF8-2F4A-4B78-8665-DD19DD260972}" dt="2018-03-13T15:50:35.199" v="21"/>
          <ac:spMkLst>
            <pc:docMk/>
            <pc:sldMk cId="0" sldId="268"/>
            <ac:spMk id="8" creationId="{00000000-0000-0000-0000-000000000000}"/>
          </ac:spMkLst>
        </pc:spChg>
        <pc:spChg chg="mod">
          <ac:chgData name="Graeme Danforth" userId="10030000889ED223@LIVE.COM" providerId="AD" clId="Web-{C9A6AAF8-2F4A-4B78-8665-DD19DD260972}" dt="2018-03-13T15:52:16.954" v="94"/>
          <ac:spMkLst>
            <pc:docMk/>
            <pc:sldMk cId="0" sldId="268"/>
            <ac:spMk id="9" creationId="{00000000-0000-0000-0000-000000000000}"/>
          </ac:spMkLst>
        </pc:spChg>
      </pc:sldChg>
    </pc:docChg>
  </pc:docChgLst>
  <pc:docChgLst>
    <pc:chgData name="Graeme Danforth" userId="f888813b-7b07-4f3f-83ab-6ac32b81402b" providerId="ADAL" clId="{68226839-EE31-45BD-AAEE-454F94014410}"/>
    <pc:docChg chg="undo redo custSel modSld sldOrd">
      <pc:chgData name="Graeme Danforth" userId="f888813b-7b07-4f3f-83ab-6ac32b81402b" providerId="ADAL" clId="{68226839-EE31-45BD-AAEE-454F94014410}" dt="2018-03-21T00:48:21.121" v="128"/>
      <pc:docMkLst>
        <pc:docMk/>
      </pc:docMkLst>
      <pc:sldChg chg="addSp modSp ord">
        <pc:chgData name="Graeme Danforth" userId="f888813b-7b07-4f3f-83ab-6ac32b81402b" providerId="ADAL" clId="{68226839-EE31-45BD-AAEE-454F94014410}" dt="2018-03-21T00:48:21.121" v="128"/>
        <pc:sldMkLst>
          <pc:docMk/>
          <pc:sldMk cId="2629073192" sldId="275"/>
        </pc:sldMkLst>
        <pc:spChg chg="mod">
          <ac:chgData name="Graeme Danforth" userId="f888813b-7b07-4f3f-83ab-6ac32b81402b" providerId="ADAL" clId="{68226839-EE31-45BD-AAEE-454F94014410}" dt="2018-03-21T00:24:43.829" v="18" actId="20577"/>
          <ac:spMkLst>
            <pc:docMk/>
            <pc:sldMk cId="2629073192" sldId="275"/>
            <ac:spMk id="2" creationId="{00000000-0000-0000-0000-000000000000}"/>
          </ac:spMkLst>
        </pc:spChg>
        <pc:spChg chg="add mod">
          <ac:chgData name="Graeme Danforth" userId="f888813b-7b07-4f3f-83ab-6ac32b81402b" providerId="ADAL" clId="{68226839-EE31-45BD-AAEE-454F94014410}" dt="2018-03-21T00:31:56.693" v="123" actId="115"/>
          <ac:spMkLst>
            <pc:docMk/>
            <pc:sldMk cId="2629073192" sldId="275"/>
            <ac:spMk id="4" creationId="{6A3D8F0F-B1E4-4427-B6AF-B809EA5D5B11}"/>
          </ac:spMkLst>
        </pc:spChg>
        <pc:spChg chg="add">
          <ac:chgData name="Graeme Danforth" userId="f888813b-7b07-4f3f-83ab-6ac32b81402b" providerId="ADAL" clId="{68226839-EE31-45BD-AAEE-454F94014410}" dt="2018-03-21T00:21:24.811" v="4" actId="1076"/>
          <ac:spMkLst>
            <pc:docMk/>
            <pc:sldMk cId="2629073192" sldId="275"/>
            <ac:spMk id="7" creationId="{1B5BBDB8-FEFE-4385-ABE0-989440F410AB}"/>
          </ac:spMkLst>
        </pc:spChg>
        <pc:picChg chg="mod">
          <ac:chgData name="Graeme Danforth" userId="f888813b-7b07-4f3f-83ab-6ac32b81402b" providerId="ADAL" clId="{68226839-EE31-45BD-AAEE-454F94014410}" dt="2018-03-21T00:22:57.214" v="15" actId="1076"/>
          <ac:picMkLst>
            <pc:docMk/>
            <pc:sldMk cId="2629073192" sldId="275"/>
            <ac:picMk id="6" creationId="{45EB71F5-0124-4EB3-97B9-37B51AE7AAB5}"/>
          </ac:picMkLst>
        </pc:picChg>
        <pc:picChg chg="mod modCrop">
          <ac:chgData name="Graeme Danforth" userId="f888813b-7b07-4f3f-83ab-6ac32b81402b" providerId="ADAL" clId="{68226839-EE31-45BD-AAEE-454F94014410}" dt="2018-03-21T00:23:03.652" v="16" actId="1076"/>
          <ac:picMkLst>
            <pc:docMk/>
            <pc:sldMk cId="2629073192" sldId="275"/>
            <ac:picMk id="8" creationId="{C6AFD2E5-B595-451B-AEC4-1EA26A78B747}"/>
          </ac:picMkLst>
        </pc:picChg>
      </pc:sldChg>
      <pc:sldChg chg="addSp modSp">
        <pc:chgData name="Graeme Danforth" userId="f888813b-7b07-4f3f-83ab-6ac32b81402b" providerId="ADAL" clId="{68226839-EE31-45BD-AAEE-454F94014410}" dt="2018-03-21T00:32:09.767" v="125" actId="14100"/>
        <pc:sldMkLst>
          <pc:docMk/>
          <pc:sldMk cId="4069343252" sldId="284"/>
        </pc:sldMkLst>
        <pc:spChg chg="mod">
          <ac:chgData name="Graeme Danforth" userId="f888813b-7b07-4f3f-83ab-6ac32b81402b" providerId="ADAL" clId="{68226839-EE31-45BD-AAEE-454F94014410}" dt="2018-03-21T00:20:59.887" v="1" actId="27636"/>
          <ac:spMkLst>
            <pc:docMk/>
            <pc:sldMk cId="4069343252" sldId="284"/>
            <ac:spMk id="2" creationId="{033F602C-FB92-404E-8B1C-77F8F6EA535A}"/>
          </ac:spMkLst>
        </pc:spChg>
        <pc:spChg chg="add">
          <ac:chgData name="Graeme Danforth" userId="f888813b-7b07-4f3f-83ab-6ac32b81402b" providerId="ADAL" clId="{68226839-EE31-45BD-AAEE-454F94014410}" dt="2018-03-21T00:32:06.041" v="124" actId="14100"/>
          <ac:spMkLst>
            <pc:docMk/>
            <pc:sldMk cId="4069343252" sldId="284"/>
            <ac:spMk id="6" creationId="{53BE42CC-532D-4A6E-A879-DBA8004960E8}"/>
          </ac:spMkLst>
        </pc:spChg>
        <pc:picChg chg="mod">
          <ac:chgData name="Graeme Danforth" userId="f888813b-7b07-4f3f-83ab-6ac32b81402b" providerId="ADAL" clId="{68226839-EE31-45BD-AAEE-454F94014410}" dt="2018-03-21T00:32:09.767" v="125" actId="14100"/>
          <ac:picMkLst>
            <pc:docMk/>
            <pc:sldMk cId="4069343252" sldId="284"/>
            <ac:picMk id="5" creationId="{2ECA1C3E-C55C-4F01-A67B-EBA5BEFAD2AF}"/>
          </ac:picMkLst>
        </pc:picChg>
      </pc:sldChg>
    </pc:docChg>
  </pc:docChgLst>
  <pc:docChgLst>
    <pc:chgData name="Joshua Minneti" userId="10033FFF8C736BBF@LIVE.COM" providerId="AD" clId="Web-{30332693-91A4-4E6C-B9D9-8958AD4A3036}"/>
    <pc:docChg chg="modSld">
      <pc:chgData name="Joshua Minneti" userId="10033FFF8C736BBF@LIVE.COM" providerId="AD" clId="Web-{30332693-91A4-4E6C-B9D9-8958AD4A3036}" dt="2018-03-15T15:12:02.426" v="3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47:11.846" idx="1">
    <p:pos x="10" y="10"/>
    <p:text>fill in this slide or scrap it, whoever made it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47:24.427" idx="2">
    <p:pos x="4768" y="263"/>
    <p:text>Possibly consider</p:text>
    <p:extLst>
      <p:ext uri="{C676402C-5697-4E1C-873F-D02D1690AC5C}">
        <p15:threadingInfo xmlns:p15="http://schemas.microsoft.com/office/powerpoint/2012/main" timeZoneBias="0"/>
      </p:ext>
    </p:extLst>
  </p:cm>
  <p:cm authorId="1" dt="2018-03-22T00:47:39.662" idx="3">
    <p:pos x="4768" y="359"/>
    <p:text>possibly consider title consistency</p:text>
    <p:extLst>
      <p:ext uri="{C676402C-5697-4E1C-873F-D02D1690AC5C}">
        <p15:threadingInfo xmlns:p15="http://schemas.microsoft.com/office/powerpoint/2012/main" timeZoneBias="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47:55.975" idx="4">
    <p:pos x="4023" y="392"/>
    <p:text>title consistency</p:text>
    <p:extLst>
      <p:ext uri="{C676402C-5697-4E1C-873F-D02D1690AC5C}">
        <p15:threadingInfo xmlns:p15="http://schemas.microsoft.com/office/powerpoint/2012/main" timeZoneBias="0"/>
      </p:ext>
    </p:extLst>
  </p:cm>
  <p:cm authorId="1" dt="2018-03-22T00:48:30.319" idx="5">
    <p:pos x="1865" y="1148"/>
    <p:text>I changed font for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49:43.043" idx="8">
    <p:pos x="5468" y="168"/>
    <p:text>need to fill this in and put earlier. Probably should be first slide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0:50:01.684" idx="9">
    <p:pos x="5468" y="1002"/>
    <p:text>changed for font consistency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8C887-FF1A-43DB-B287-78002B01292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631FD-D206-42B3-BFF2-8BF06CF7DB57}">
      <dgm:prSet phldrT="[Text]"/>
      <dgm:spPr/>
      <dgm:t>
        <a:bodyPr/>
        <a:lstStyle/>
        <a:p>
          <a:r>
            <a:rPr lang="en-US"/>
            <a:t>Sun Tracking Algorithm</a:t>
          </a:r>
        </a:p>
      </dgm:t>
    </dgm:pt>
    <dgm:pt modelId="{834C59E9-F639-47FD-84E6-5CD30283F011}" type="parTrans" cxnId="{81E66ECD-AC42-418F-817C-01331F99A190}">
      <dgm:prSet/>
      <dgm:spPr/>
      <dgm:t>
        <a:bodyPr/>
        <a:lstStyle/>
        <a:p>
          <a:endParaRPr lang="en-US"/>
        </a:p>
      </dgm:t>
    </dgm:pt>
    <dgm:pt modelId="{1DD5944E-6A2F-46C2-BA85-2F0E100715A4}" type="sibTrans" cxnId="{81E66ECD-AC42-418F-817C-01331F99A190}">
      <dgm:prSet/>
      <dgm:spPr/>
      <dgm:t>
        <a:bodyPr/>
        <a:lstStyle/>
        <a:p>
          <a:endParaRPr lang="en-US"/>
        </a:p>
      </dgm:t>
    </dgm:pt>
    <dgm:pt modelId="{192522F3-D3CD-473E-AD27-297E5423CDEA}">
      <dgm:prSet phldrT="[Text]"/>
      <dgm:spPr/>
      <dgm:t>
        <a:bodyPr/>
        <a:lstStyle/>
        <a:p>
          <a:r>
            <a:rPr lang="en-US"/>
            <a:t>Panel Dependence?</a:t>
          </a:r>
        </a:p>
      </dgm:t>
    </dgm:pt>
    <dgm:pt modelId="{88C95F89-83E3-471E-8874-F52946BCB6D6}" type="parTrans" cxnId="{04AFCB9B-49C5-485F-8FC4-F52522E0958B}">
      <dgm:prSet/>
      <dgm:spPr/>
      <dgm:t>
        <a:bodyPr/>
        <a:lstStyle/>
        <a:p>
          <a:endParaRPr lang="en-US"/>
        </a:p>
      </dgm:t>
    </dgm:pt>
    <dgm:pt modelId="{70DFB1DF-EC7F-4F65-8C3D-92D24BDDB570}" type="sibTrans" cxnId="{04AFCB9B-49C5-485F-8FC4-F52522E0958B}">
      <dgm:prSet/>
      <dgm:spPr/>
      <dgm:t>
        <a:bodyPr/>
        <a:lstStyle/>
        <a:p>
          <a:endParaRPr lang="en-US"/>
        </a:p>
      </dgm:t>
    </dgm:pt>
    <dgm:pt modelId="{70EA161F-6838-4ADF-A8A4-831320A1E1B2}">
      <dgm:prSet phldrT="[Text]"/>
      <dgm:spPr/>
      <dgm:t>
        <a:bodyPr/>
        <a:lstStyle/>
        <a:p>
          <a:r>
            <a:rPr lang="en-US"/>
            <a:t>Interface</a:t>
          </a:r>
        </a:p>
      </dgm:t>
    </dgm:pt>
    <dgm:pt modelId="{C24CB19E-446C-4CBC-B309-4B9DAECC6941}" type="parTrans" cxnId="{71440F0D-7F2F-4A48-A142-446F91FC35F6}">
      <dgm:prSet/>
      <dgm:spPr/>
      <dgm:t>
        <a:bodyPr/>
        <a:lstStyle/>
        <a:p>
          <a:endParaRPr lang="en-US"/>
        </a:p>
      </dgm:t>
    </dgm:pt>
    <dgm:pt modelId="{511F30F4-DA5B-4EA3-900A-030892D70BAA}" type="sibTrans" cxnId="{71440F0D-7F2F-4A48-A142-446F91FC35F6}">
      <dgm:prSet/>
      <dgm:spPr/>
      <dgm:t>
        <a:bodyPr/>
        <a:lstStyle/>
        <a:p>
          <a:endParaRPr lang="en-US"/>
        </a:p>
      </dgm:t>
    </dgm:pt>
    <dgm:pt modelId="{9D231A23-95AA-49B1-A7DE-633BDCA9FCBC}">
      <dgm:prSet phldrT="[Text]"/>
      <dgm:spPr/>
      <dgm:t>
        <a:bodyPr/>
        <a:lstStyle/>
        <a:p>
          <a:r>
            <a:rPr lang="en-US"/>
            <a:t>Available Inputs?</a:t>
          </a:r>
        </a:p>
      </dgm:t>
    </dgm:pt>
    <dgm:pt modelId="{AE87D5A8-AC4E-4AA0-AF92-DC55FFDFEE79}" type="parTrans" cxnId="{A462F970-D43F-409F-B525-9EFD6248DB0C}">
      <dgm:prSet/>
      <dgm:spPr/>
      <dgm:t>
        <a:bodyPr/>
        <a:lstStyle/>
        <a:p>
          <a:endParaRPr lang="en-US"/>
        </a:p>
      </dgm:t>
    </dgm:pt>
    <dgm:pt modelId="{F40D9915-F87C-45B7-BB46-ED1FC635DD45}" type="sibTrans" cxnId="{A462F970-D43F-409F-B525-9EFD6248DB0C}">
      <dgm:prSet/>
      <dgm:spPr/>
      <dgm:t>
        <a:bodyPr/>
        <a:lstStyle/>
        <a:p>
          <a:endParaRPr lang="en-US"/>
        </a:p>
      </dgm:t>
    </dgm:pt>
    <dgm:pt modelId="{FACE6930-BC91-41FF-8835-1C01BD449051}">
      <dgm:prSet phldrT="[Text]"/>
      <dgm:spPr/>
      <dgm:t>
        <a:bodyPr/>
        <a:lstStyle/>
        <a:p>
          <a:r>
            <a:rPr lang="en-US"/>
            <a:t>Proof of Concept</a:t>
          </a:r>
        </a:p>
      </dgm:t>
    </dgm:pt>
    <dgm:pt modelId="{9C2E71D8-1DB7-4BE5-9CB5-DEAF4E2E57B3}" type="parTrans" cxnId="{B46555A9-5699-449D-97F0-74B136D6EC14}">
      <dgm:prSet/>
      <dgm:spPr/>
      <dgm:t>
        <a:bodyPr/>
        <a:lstStyle/>
        <a:p>
          <a:endParaRPr lang="en-US"/>
        </a:p>
      </dgm:t>
    </dgm:pt>
    <dgm:pt modelId="{D024BF04-DF1A-4F4F-B607-9D19D04D4C68}" type="sibTrans" cxnId="{B46555A9-5699-449D-97F0-74B136D6EC14}">
      <dgm:prSet/>
      <dgm:spPr/>
      <dgm:t>
        <a:bodyPr/>
        <a:lstStyle/>
        <a:p>
          <a:endParaRPr lang="en-US"/>
        </a:p>
      </dgm:t>
    </dgm:pt>
    <dgm:pt modelId="{18D06B27-DED4-4E46-83CA-F67A9861AE57}">
      <dgm:prSet phldrT="[Text]"/>
      <dgm:spPr/>
      <dgm:t>
        <a:bodyPr/>
        <a:lstStyle/>
        <a:p>
          <a:r>
            <a:rPr lang="en-US"/>
            <a:t>Degree of Accuracy?</a:t>
          </a:r>
        </a:p>
      </dgm:t>
    </dgm:pt>
    <dgm:pt modelId="{1A0977AE-8AF2-408B-8B4C-46BF5B822057}" type="parTrans" cxnId="{14A4540F-B39A-42E2-9A02-93442478F9C9}">
      <dgm:prSet/>
      <dgm:spPr/>
      <dgm:t>
        <a:bodyPr/>
        <a:lstStyle/>
        <a:p>
          <a:endParaRPr lang="en-US"/>
        </a:p>
      </dgm:t>
    </dgm:pt>
    <dgm:pt modelId="{ED6B696D-2F9D-4C1D-92E0-9435CFA2E6AC}" type="sibTrans" cxnId="{14A4540F-B39A-42E2-9A02-93442478F9C9}">
      <dgm:prSet/>
      <dgm:spPr/>
      <dgm:t>
        <a:bodyPr/>
        <a:lstStyle/>
        <a:p>
          <a:endParaRPr lang="en-US"/>
        </a:p>
      </dgm:t>
    </dgm:pt>
    <dgm:pt modelId="{8AEF4B11-4C01-4EAD-A970-40065E71DAF4}">
      <dgm:prSet phldrT="[Text]"/>
      <dgm:spPr/>
      <dgm:t>
        <a:bodyPr/>
        <a:lstStyle/>
        <a:p>
          <a:r>
            <a:rPr lang="en-US"/>
            <a:t>Mechanical Design?</a:t>
          </a:r>
        </a:p>
      </dgm:t>
    </dgm:pt>
    <dgm:pt modelId="{9F6B2F18-CA9F-4331-A02A-D98E81FB6D5A}" type="parTrans" cxnId="{9A3556CF-8F82-45AC-8F9B-6A810154F40C}">
      <dgm:prSet/>
      <dgm:spPr/>
      <dgm:t>
        <a:bodyPr/>
        <a:lstStyle/>
        <a:p>
          <a:endParaRPr lang="en-US"/>
        </a:p>
      </dgm:t>
    </dgm:pt>
    <dgm:pt modelId="{D5472CD4-8DEA-4790-9750-11DB3001E36C}" type="sibTrans" cxnId="{9A3556CF-8F82-45AC-8F9B-6A810154F40C}">
      <dgm:prSet/>
      <dgm:spPr/>
      <dgm:t>
        <a:bodyPr/>
        <a:lstStyle/>
        <a:p>
          <a:endParaRPr lang="en-US"/>
        </a:p>
      </dgm:t>
    </dgm:pt>
    <dgm:pt modelId="{A924AFFF-B6EF-43E5-8382-E2A849863690}" type="pres">
      <dgm:prSet presAssocID="{7F28C887-FF1A-43DB-B287-78002B01292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72C936-CC16-46D7-9FDF-3C0A02A08B7D}" type="pres">
      <dgm:prSet presAssocID="{89E631FD-D206-42B3-BFF2-8BF06CF7DB57}" presName="root" presStyleCnt="0"/>
      <dgm:spPr/>
    </dgm:pt>
    <dgm:pt modelId="{4789C208-A106-4841-B85C-B4C4144027E5}" type="pres">
      <dgm:prSet presAssocID="{89E631FD-D206-42B3-BFF2-8BF06CF7DB57}" presName="rootComposite" presStyleCnt="0"/>
      <dgm:spPr/>
    </dgm:pt>
    <dgm:pt modelId="{EA3EB4FE-145B-43C7-90B8-5964263E74CC}" type="pres">
      <dgm:prSet presAssocID="{89E631FD-D206-42B3-BFF2-8BF06CF7DB57}" presName="rootText" presStyleLbl="node1" presStyleIdx="0" presStyleCnt="3"/>
      <dgm:spPr/>
    </dgm:pt>
    <dgm:pt modelId="{EEFE4B51-9186-4C56-8600-EE48EE6A87AE}" type="pres">
      <dgm:prSet presAssocID="{89E631FD-D206-42B3-BFF2-8BF06CF7DB57}" presName="rootConnector" presStyleLbl="node1" presStyleIdx="0" presStyleCnt="3"/>
      <dgm:spPr/>
    </dgm:pt>
    <dgm:pt modelId="{033D3D99-5E54-4009-B163-0825E5C3648C}" type="pres">
      <dgm:prSet presAssocID="{89E631FD-D206-42B3-BFF2-8BF06CF7DB57}" presName="childShape" presStyleCnt="0"/>
      <dgm:spPr/>
    </dgm:pt>
    <dgm:pt modelId="{04555822-99EF-4160-B1DB-79EFC6534979}" type="pres">
      <dgm:prSet presAssocID="{88C95F89-83E3-471E-8874-F52946BCB6D6}" presName="Name13" presStyleLbl="parChTrans1D2" presStyleIdx="0" presStyleCnt="4"/>
      <dgm:spPr/>
    </dgm:pt>
    <dgm:pt modelId="{83DA4524-103A-434F-ACB5-502F027C92C7}" type="pres">
      <dgm:prSet presAssocID="{192522F3-D3CD-473E-AD27-297E5423CDEA}" presName="childText" presStyleLbl="bgAcc1" presStyleIdx="0" presStyleCnt="4">
        <dgm:presLayoutVars>
          <dgm:bulletEnabled val="1"/>
        </dgm:presLayoutVars>
      </dgm:prSet>
      <dgm:spPr/>
    </dgm:pt>
    <dgm:pt modelId="{87A32464-6957-466E-B302-7CA6739BC6E8}" type="pres">
      <dgm:prSet presAssocID="{1A0977AE-8AF2-408B-8B4C-46BF5B822057}" presName="Name13" presStyleLbl="parChTrans1D2" presStyleIdx="1" presStyleCnt="4"/>
      <dgm:spPr/>
    </dgm:pt>
    <dgm:pt modelId="{3B310F9A-10C6-4CC9-8C0B-2185DA1A2FFE}" type="pres">
      <dgm:prSet presAssocID="{18D06B27-DED4-4E46-83CA-F67A9861AE57}" presName="childText" presStyleLbl="bgAcc1" presStyleIdx="1" presStyleCnt="4">
        <dgm:presLayoutVars>
          <dgm:bulletEnabled val="1"/>
        </dgm:presLayoutVars>
      </dgm:prSet>
      <dgm:spPr/>
    </dgm:pt>
    <dgm:pt modelId="{BE0F2D80-977B-4309-B1DD-79F998C6B06E}" type="pres">
      <dgm:prSet presAssocID="{70EA161F-6838-4ADF-A8A4-831320A1E1B2}" presName="root" presStyleCnt="0"/>
      <dgm:spPr/>
    </dgm:pt>
    <dgm:pt modelId="{59A813FF-6765-4B87-A8C9-002E6141D0F7}" type="pres">
      <dgm:prSet presAssocID="{70EA161F-6838-4ADF-A8A4-831320A1E1B2}" presName="rootComposite" presStyleCnt="0"/>
      <dgm:spPr/>
    </dgm:pt>
    <dgm:pt modelId="{15EC0A2F-A6B9-4096-B590-CC5DE3C16666}" type="pres">
      <dgm:prSet presAssocID="{70EA161F-6838-4ADF-A8A4-831320A1E1B2}" presName="rootText" presStyleLbl="node1" presStyleIdx="1" presStyleCnt="3"/>
      <dgm:spPr/>
    </dgm:pt>
    <dgm:pt modelId="{45E0E5B5-2028-413B-B8BD-7D4CC36D92D6}" type="pres">
      <dgm:prSet presAssocID="{70EA161F-6838-4ADF-A8A4-831320A1E1B2}" presName="rootConnector" presStyleLbl="node1" presStyleIdx="1" presStyleCnt="3"/>
      <dgm:spPr/>
    </dgm:pt>
    <dgm:pt modelId="{CE588E94-23D9-40AD-B7C6-EBADC7AC8721}" type="pres">
      <dgm:prSet presAssocID="{70EA161F-6838-4ADF-A8A4-831320A1E1B2}" presName="childShape" presStyleCnt="0"/>
      <dgm:spPr/>
    </dgm:pt>
    <dgm:pt modelId="{772CF5E0-4755-4F2F-A0D2-BE591CD7D2AF}" type="pres">
      <dgm:prSet presAssocID="{AE87D5A8-AC4E-4AA0-AF92-DC55FFDFEE79}" presName="Name13" presStyleLbl="parChTrans1D2" presStyleIdx="2" presStyleCnt="4"/>
      <dgm:spPr/>
    </dgm:pt>
    <dgm:pt modelId="{D2DE789A-78C1-4DB1-8918-AD861651B262}" type="pres">
      <dgm:prSet presAssocID="{9D231A23-95AA-49B1-A7DE-633BDCA9FCBC}" presName="childText" presStyleLbl="bgAcc1" presStyleIdx="2" presStyleCnt="4">
        <dgm:presLayoutVars>
          <dgm:bulletEnabled val="1"/>
        </dgm:presLayoutVars>
      </dgm:prSet>
      <dgm:spPr/>
    </dgm:pt>
    <dgm:pt modelId="{D5C07287-229C-41CB-8355-02B9376BD4F1}" type="pres">
      <dgm:prSet presAssocID="{FACE6930-BC91-41FF-8835-1C01BD449051}" presName="root" presStyleCnt="0"/>
      <dgm:spPr/>
    </dgm:pt>
    <dgm:pt modelId="{675BECED-7C97-447D-A6E9-89FCE609B064}" type="pres">
      <dgm:prSet presAssocID="{FACE6930-BC91-41FF-8835-1C01BD449051}" presName="rootComposite" presStyleCnt="0"/>
      <dgm:spPr/>
    </dgm:pt>
    <dgm:pt modelId="{EABA30B9-20BE-4B81-9293-4F859C41354D}" type="pres">
      <dgm:prSet presAssocID="{FACE6930-BC91-41FF-8835-1C01BD449051}" presName="rootText" presStyleLbl="node1" presStyleIdx="2" presStyleCnt="3"/>
      <dgm:spPr/>
    </dgm:pt>
    <dgm:pt modelId="{371EADA3-3235-46C3-B05F-3E15553F8156}" type="pres">
      <dgm:prSet presAssocID="{FACE6930-BC91-41FF-8835-1C01BD449051}" presName="rootConnector" presStyleLbl="node1" presStyleIdx="2" presStyleCnt="3"/>
      <dgm:spPr/>
    </dgm:pt>
    <dgm:pt modelId="{9DFCC5FD-E566-4E91-B59D-CCAD442CA959}" type="pres">
      <dgm:prSet presAssocID="{FACE6930-BC91-41FF-8835-1C01BD449051}" presName="childShape" presStyleCnt="0"/>
      <dgm:spPr/>
    </dgm:pt>
    <dgm:pt modelId="{1BF24F2D-E8F9-45EE-8C75-F11F92E04386}" type="pres">
      <dgm:prSet presAssocID="{9F6B2F18-CA9F-4331-A02A-D98E81FB6D5A}" presName="Name13" presStyleLbl="parChTrans1D2" presStyleIdx="3" presStyleCnt="4"/>
      <dgm:spPr/>
    </dgm:pt>
    <dgm:pt modelId="{F94878BB-F039-4D85-8937-B2ED049B99EC}" type="pres">
      <dgm:prSet presAssocID="{8AEF4B11-4C01-4EAD-A970-40065E71DAF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D32C301-B71F-4023-887A-E647C723A944}" type="presOf" srcId="{9D231A23-95AA-49B1-A7DE-633BDCA9FCBC}" destId="{D2DE789A-78C1-4DB1-8918-AD861651B262}" srcOrd="0" destOrd="0" presId="urn:microsoft.com/office/officeart/2005/8/layout/hierarchy3"/>
    <dgm:cxn modelId="{ADA20003-9056-45A6-9D68-5D634AC734BB}" type="presOf" srcId="{89E631FD-D206-42B3-BFF2-8BF06CF7DB57}" destId="{EA3EB4FE-145B-43C7-90B8-5964263E74CC}" srcOrd="0" destOrd="0" presId="urn:microsoft.com/office/officeart/2005/8/layout/hierarchy3"/>
    <dgm:cxn modelId="{E7BC8C07-F609-44F9-B631-DBD61F15A83C}" type="presOf" srcId="{AE87D5A8-AC4E-4AA0-AF92-DC55FFDFEE79}" destId="{772CF5E0-4755-4F2F-A0D2-BE591CD7D2AF}" srcOrd="0" destOrd="0" presId="urn:microsoft.com/office/officeart/2005/8/layout/hierarchy3"/>
    <dgm:cxn modelId="{71440F0D-7F2F-4A48-A142-446F91FC35F6}" srcId="{7F28C887-FF1A-43DB-B287-78002B012929}" destId="{70EA161F-6838-4ADF-A8A4-831320A1E1B2}" srcOrd="1" destOrd="0" parTransId="{C24CB19E-446C-4CBC-B309-4B9DAECC6941}" sibTransId="{511F30F4-DA5B-4EA3-900A-030892D70BAA}"/>
    <dgm:cxn modelId="{14A4540F-B39A-42E2-9A02-93442478F9C9}" srcId="{89E631FD-D206-42B3-BFF2-8BF06CF7DB57}" destId="{18D06B27-DED4-4E46-83CA-F67A9861AE57}" srcOrd="1" destOrd="0" parTransId="{1A0977AE-8AF2-408B-8B4C-46BF5B822057}" sibTransId="{ED6B696D-2F9D-4C1D-92E0-9435CFA2E6AC}"/>
    <dgm:cxn modelId="{6DAA5533-F70A-4F66-A7A9-7C884A5B4134}" type="presOf" srcId="{70EA161F-6838-4ADF-A8A4-831320A1E1B2}" destId="{45E0E5B5-2028-413B-B8BD-7D4CC36D92D6}" srcOrd="1" destOrd="0" presId="urn:microsoft.com/office/officeart/2005/8/layout/hierarchy3"/>
    <dgm:cxn modelId="{CFD32645-0175-423F-A372-28CD8595DB33}" type="presOf" srcId="{FACE6930-BC91-41FF-8835-1C01BD449051}" destId="{EABA30B9-20BE-4B81-9293-4F859C41354D}" srcOrd="0" destOrd="0" presId="urn:microsoft.com/office/officeart/2005/8/layout/hierarchy3"/>
    <dgm:cxn modelId="{298E8F66-8211-41C8-8F70-B920CF836D01}" type="presOf" srcId="{7F28C887-FF1A-43DB-B287-78002B012929}" destId="{A924AFFF-B6EF-43E5-8382-E2A849863690}" srcOrd="0" destOrd="0" presId="urn:microsoft.com/office/officeart/2005/8/layout/hierarchy3"/>
    <dgm:cxn modelId="{2367E166-854B-434F-B230-6D4DDB866368}" type="presOf" srcId="{70EA161F-6838-4ADF-A8A4-831320A1E1B2}" destId="{15EC0A2F-A6B9-4096-B590-CC5DE3C16666}" srcOrd="0" destOrd="0" presId="urn:microsoft.com/office/officeart/2005/8/layout/hierarchy3"/>
    <dgm:cxn modelId="{A462F970-D43F-409F-B525-9EFD6248DB0C}" srcId="{70EA161F-6838-4ADF-A8A4-831320A1E1B2}" destId="{9D231A23-95AA-49B1-A7DE-633BDCA9FCBC}" srcOrd="0" destOrd="0" parTransId="{AE87D5A8-AC4E-4AA0-AF92-DC55FFDFEE79}" sibTransId="{F40D9915-F87C-45B7-BB46-ED1FC635DD45}"/>
    <dgm:cxn modelId="{8AC61B75-ECA8-418D-BDF2-E3ACC25D5A80}" type="presOf" srcId="{9F6B2F18-CA9F-4331-A02A-D98E81FB6D5A}" destId="{1BF24F2D-E8F9-45EE-8C75-F11F92E04386}" srcOrd="0" destOrd="0" presId="urn:microsoft.com/office/officeart/2005/8/layout/hierarchy3"/>
    <dgm:cxn modelId="{DBBAB27C-9F96-4655-AFD3-B35217E48BA8}" type="presOf" srcId="{8AEF4B11-4C01-4EAD-A970-40065E71DAF4}" destId="{F94878BB-F039-4D85-8937-B2ED049B99EC}" srcOrd="0" destOrd="0" presId="urn:microsoft.com/office/officeart/2005/8/layout/hierarchy3"/>
    <dgm:cxn modelId="{06C76C7D-651E-4B7B-A011-F9EDE388CCC4}" type="presOf" srcId="{192522F3-D3CD-473E-AD27-297E5423CDEA}" destId="{83DA4524-103A-434F-ACB5-502F027C92C7}" srcOrd="0" destOrd="0" presId="urn:microsoft.com/office/officeart/2005/8/layout/hierarchy3"/>
    <dgm:cxn modelId="{5D3AF183-AC1B-490C-A9E3-B6F66618BBD3}" type="presOf" srcId="{89E631FD-D206-42B3-BFF2-8BF06CF7DB57}" destId="{EEFE4B51-9186-4C56-8600-EE48EE6A87AE}" srcOrd="1" destOrd="0" presId="urn:microsoft.com/office/officeart/2005/8/layout/hierarchy3"/>
    <dgm:cxn modelId="{1E905288-52BA-4606-A91A-6D8683BA4B61}" type="presOf" srcId="{1A0977AE-8AF2-408B-8B4C-46BF5B822057}" destId="{87A32464-6957-466E-B302-7CA6739BC6E8}" srcOrd="0" destOrd="0" presId="urn:microsoft.com/office/officeart/2005/8/layout/hierarchy3"/>
    <dgm:cxn modelId="{04AFCB9B-49C5-485F-8FC4-F52522E0958B}" srcId="{89E631FD-D206-42B3-BFF2-8BF06CF7DB57}" destId="{192522F3-D3CD-473E-AD27-297E5423CDEA}" srcOrd="0" destOrd="0" parTransId="{88C95F89-83E3-471E-8874-F52946BCB6D6}" sibTransId="{70DFB1DF-EC7F-4F65-8C3D-92D24BDDB570}"/>
    <dgm:cxn modelId="{B46555A9-5699-449D-97F0-74B136D6EC14}" srcId="{7F28C887-FF1A-43DB-B287-78002B012929}" destId="{FACE6930-BC91-41FF-8835-1C01BD449051}" srcOrd="2" destOrd="0" parTransId="{9C2E71D8-1DB7-4BE5-9CB5-DEAF4E2E57B3}" sibTransId="{D024BF04-DF1A-4F4F-B607-9D19D04D4C68}"/>
    <dgm:cxn modelId="{81E66ECD-AC42-418F-817C-01331F99A190}" srcId="{7F28C887-FF1A-43DB-B287-78002B012929}" destId="{89E631FD-D206-42B3-BFF2-8BF06CF7DB57}" srcOrd="0" destOrd="0" parTransId="{834C59E9-F639-47FD-84E6-5CD30283F011}" sibTransId="{1DD5944E-6A2F-46C2-BA85-2F0E100715A4}"/>
    <dgm:cxn modelId="{9A3556CF-8F82-45AC-8F9B-6A810154F40C}" srcId="{FACE6930-BC91-41FF-8835-1C01BD449051}" destId="{8AEF4B11-4C01-4EAD-A970-40065E71DAF4}" srcOrd="0" destOrd="0" parTransId="{9F6B2F18-CA9F-4331-A02A-D98E81FB6D5A}" sibTransId="{D5472CD4-8DEA-4790-9750-11DB3001E36C}"/>
    <dgm:cxn modelId="{513E29D1-D7A9-4B4D-87C5-4158996476B1}" type="presOf" srcId="{FACE6930-BC91-41FF-8835-1C01BD449051}" destId="{371EADA3-3235-46C3-B05F-3E15553F8156}" srcOrd="1" destOrd="0" presId="urn:microsoft.com/office/officeart/2005/8/layout/hierarchy3"/>
    <dgm:cxn modelId="{62129AE3-C6D4-4AE1-8B1A-E58DE7E033A3}" type="presOf" srcId="{88C95F89-83E3-471E-8874-F52946BCB6D6}" destId="{04555822-99EF-4160-B1DB-79EFC6534979}" srcOrd="0" destOrd="0" presId="urn:microsoft.com/office/officeart/2005/8/layout/hierarchy3"/>
    <dgm:cxn modelId="{3CAEB8E6-A4B1-4C69-9D5A-CB2F384DFDD7}" type="presOf" srcId="{18D06B27-DED4-4E46-83CA-F67A9861AE57}" destId="{3B310F9A-10C6-4CC9-8C0B-2185DA1A2FFE}" srcOrd="0" destOrd="0" presId="urn:microsoft.com/office/officeart/2005/8/layout/hierarchy3"/>
    <dgm:cxn modelId="{1ADD63AB-BC67-4630-A2E4-47D0C8CA25AE}" type="presParOf" srcId="{A924AFFF-B6EF-43E5-8382-E2A849863690}" destId="{8A72C936-CC16-46D7-9FDF-3C0A02A08B7D}" srcOrd="0" destOrd="0" presId="urn:microsoft.com/office/officeart/2005/8/layout/hierarchy3"/>
    <dgm:cxn modelId="{6A84BB99-9A1E-4FA4-A367-A10AF8036121}" type="presParOf" srcId="{8A72C936-CC16-46D7-9FDF-3C0A02A08B7D}" destId="{4789C208-A106-4841-B85C-B4C4144027E5}" srcOrd="0" destOrd="0" presId="urn:microsoft.com/office/officeart/2005/8/layout/hierarchy3"/>
    <dgm:cxn modelId="{E8F7C5AC-4984-4750-8B65-756761D4100B}" type="presParOf" srcId="{4789C208-A106-4841-B85C-B4C4144027E5}" destId="{EA3EB4FE-145B-43C7-90B8-5964263E74CC}" srcOrd="0" destOrd="0" presId="urn:microsoft.com/office/officeart/2005/8/layout/hierarchy3"/>
    <dgm:cxn modelId="{D182F453-23A8-43F3-B090-CCC917D73FA0}" type="presParOf" srcId="{4789C208-A106-4841-B85C-B4C4144027E5}" destId="{EEFE4B51-9186-4C56-8600-EE48EE6A87AE}" srcOrd="1" destOrd="0" presId="urn:microsoft.com/office/officeart/2005/8/layout/hierarchy3"/>
    <dgm:cxn modelId="{543035AA-5F91-4D3A-B566-2B8B166587A0}" type="presParOf" srcId="{8A72C936-CC16-46D7-9FDF-3C0A02A08B7D}" destId="{033D3D99-5E54-4009-B163-0825E5C3648C}" srcOrd="1" destOrd="0" presId="urn:microsoft.com/office/officeart/2005/8/layout/hierarchy3"/>
    <dgm:cxn modelId="{26AB9BE0-6488-4908-AFBA-1C8B61404886}" type="presParOf" srcId="{033D3D99-5E54-4009-B163-0825E5C3648C}" destId="{04555822-99EF-4160-B1DB-79EFC6534979}" srcOrd="0" destOrd="0" presId="urn:microsoft.com/office/officeart/2005/8/layout/hierarchy3"/>
    <dgm:cxn modelId="{98470DFD-FB85-4639-832A-108189C35612}" type="presParOf" srcId="{033D3D99-5E54-4009-B163-0825E5C3648C}" destId="{83DA4524-103A-434F-ACB5-502F027C92C7}" srcOrd="1" destOrd="0" presId="urn:microsoft.com/office/officeart/2005/8/layout/hierarchy3"/>
    <dgm:cxn modelId="{6F74184C-EB99-4A38-82AD-33CCB364B0EC}" type="presParOf" srcId="{033D3D99-5E54-4009-B163-0825E5C3648C}" destId="{87A32464-6957-466E-B302-7CA6739BC6E8}" srcOrd="2" destOrd="0" presId="urn:microsoft.com/office/officeart/2005/8/layout/hierarchy3"/>
    <dgm:cxn modelId="{FEB5EF5E-1E84-4158-81C9-A1C15C164A91}" type="presParOf" srcId="{033D3D99-5E54-4009-B163-0825E5C3648C}" destId="{3B310F9A-10C6-4CC9-8C0B-2185DA1A2FFE}" srcOrd="3" destOrd="0" presId="urn:microsoft.com/office/officeart/2005/8/layout/hierarchy3"/>
    <dgm:cxn modelId="{A66E46C2-6491-4700-ABC2-01184C839E84}" type="presParOf" srcId="{A924AFFF-B6EF-43E5-8382-E2A849863690}" destId="{BE0F2D80-977B-4309-B1DD-79F998C6B06E}" srcOrd="1" destOrd="0" presId="urn:microsoft.com/office/officeart/2005/8/layout/hierarchy3"/>
    <dgm:cxn modelId="{CF7BF1DF-E4B6-43BA-8E9A-097F74217A36}" type="presParOf" srcId="{BE0F2D80-977B-4309-B1DD-79F998C6B06E}" destId="{59A813FF-6765-4B87-A8C9-002E6141D0F7}" srcOrd="0" destOrd="0" presId="urn:microsoft.com/office/officeart/2005/8/layout/hierarchy3"/>
    <dgm:cxn modelId="{D08C6EB5-EFDB-47EE-B76B-A9154E702DDB}" type="presParOf" srcId="{59A813FF-6765-4B87-A8C9-002E6141D0F7}" destId="{15EC0A2F-A6B9-4096-B590-CC5DE3C16666}" srcOrd="0" destOrd="0" presId="urn:microsoft.com/office/officeart/2005/8/layout/hierarchy3"/>
    <dgm:cxn modelId="{564807CC-E046-4BEC-905B-0FB55376C4E3}" type="presParOf" srcId="{59A813FF-6765-4B87-A8C9-002E6141D0F7}" destId="{45E0E5B5-2028-413B-B8BD-7D4CC36D92D6}" srcOrd="1" destOrd="0" presId="urn:microsoft.com/office/officeart/2005/8/layout/hierarchy3"/>
    <dgm:cxn modelId="{E8909B93-6736-4C3B-84AC-EB544E8465AB}" type="presParOf" srcId="{BE0F2D80-977B-4309-B1DD-79F998C6B06E}" destId="{CE588E94-23D9-40AD-B7C6-EBADC7AC8721}" srcOrd="1" destOrd="0" presId="urn:microsoft.com/office/officeart/2005/8/layout/hierarchy3"/>
    <dgm:cxn modelId="{EE5AA1C6-D1B1-472A-AF7B-2F226D51ED48}" type="presParOf" srcId="{CE588E94-23D9-40AD-B7C6-EBADC7AC8721}" destId="{772CF5E0-4755-4F2F-A0D2-BE591CD7D2AF}" srcOrd="0" destOrd="0" presId="urn:microsoft.com/office/officeart/2005/8/layout/hierarchy3"/>
    <dgm:cxn modelId="{72461604-12EE-4406-9EFC-411194B79E0F}" type="presParOf" srcId="{CE588E94-23D9-40AD-B7C6-EBADC7AC8721}" destId="{D2DE789A-78C1-4DB1-8918-AD861651B262}" srcOrd="1" destOrd="0" presId="urn:microsoft.com/office/officeart/2005/8/layout/hierarchy3"/>
    <dgm:cxn modelId="{959C3A15-25E5-453D-A6A3-6572E776272B}" type="presParOf" srcId="{A924AFFF-B6EF-43E5-8382-E2A849863690}" destId="{D5C07287-229C-41CB-8355-02B9376BD4F1}" srcOrd="2" destOrd="0" presId="urn:microsoft.com/office/officeart/2005/8/layout/hierarchy3"/>
    <dgm:cxn modelId="{70A9BC36-199A-4506-B64A-71B2761E32FF}" type="presParOf" srcId="{D5C07287-229C-41CB-8355-02B9376BD4F1}" destId="{675BECED-7C97-447D-A6E9-89FCE609B064}" srcOrd="0" destOrd="0" presId="urn:microsoft.com/office/officeart/2005/8/layout/hierarchy3"/>
    <dgm:cxn modelId="{554EA4DB-EC2C-4F85-97B7-16ACEDB8358F}" type="presParOf" srcId="{675BECED-7C97-447D-A6E9-89FCE609B064}" destId="{EABA30B9-20BE-4B81-9293-4F859C41354D}" srcOrd="0" destOrd="0" presId="urn:microsoft.com/office/officeart/2005/8/layout/hierarchy3"/>
    <dgm:cxn modelId="{81DFD37F-DBA5-411F-B31D-F3326C61E65E}" type="presParOf" srcId="{675BECED-7C97-447D-A6E9-89FCE609B064}" destId="{371EADA3-3235-46C3-B05F-3E15553F8156}" srcOrd="1" destOrd="0" presId="urn:microsoft.com/office/officeart/2005/8/layout/hierarchy3"/>
    <dgm:cxn modelId="{D7688874-8BA1-4E9F-BA70-8E312BE09A1B}" type="presParOf" srcId="{D5C07287-229C-41CB-8355-02B9376BD4F1}" destId="{9DFCC5FD-E566-4E91-B59D-CCAD442CA959}" srcOrd="1" destOrd="0" presId="urn:microsoft.com/office/officeart/2005/8/layout/hierarchy3"/>
    <dgm:cxn modelId="{49721CA6-FD74-4845-9E54-9DEB424DACF1}" type="presParOf" srcId="{9DFCC5FD-E566-4E91-B59D-CCAD442CA959}" destId="{1BF24F2D-E8F9-45EE-8C75-F11F92E04386}" srcOrd="0" destOrd="0" presId="urn:microsoft.com/office/officeart/2005/8/layout/hierarchy3"/>
    <dgm:cxn modelId="{EBBB388F-C981-4BE7-8AA9-E6EF8BBB7D67}" type="presParOf" srcId="{9DFCC5FD-E566-4E91-B59D-CCAD442CA959}" destId="{F94878BB-F039-4D85-8937-B2ED049B99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EB4FE-145B-43C7-90B8-5964263E74CC}">
      <dsp:nvSpPr>
        <dsp:cNvPr id="0" name=""/>
        <dsp:cNvSpPr/>
      </dsp:nvSpPr>
      <dsp:spPr>
        <a:xfrm>
          <a:off x="799" y="590655"/>
          <a:ext cx="1870525" cy="935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Sun Tracking Algorithm</a:t>
          </a:r>
        </a:p>
      </dsp:txBody>
      <dsp:txXfrm>
        <a:off x="28192" y="618048"/>
        <a:ext cx="1815739" cy="880476"/>
      </dsp:txXfrm>
    </dsp:sp>
    <dsp:sp modelId="{04555822-99EF-4160-B1DB-79EFC6534979}">
      <dsp:nvSpPr>
        <dsp:cNvPr id="0" name=""/>
        <dsp:cNvSpPr/>
      </dsp:nvSpPr>
      <dsp:spPr>
        <a:xfrm>
          <a:off x="187851" y="1525918"/>
          <a:ext cx="187052" cy="70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47"/>
              </a:lnTo>
              <a:lnTo>
                <a:pt x="187052" y="70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4524-103A-434F-ACB5-502F027C92C7}">
      <dsp:nvSpPr>
        <dsp:cNvPr id="0" name=""/>
        <dsp:cNvSpPr/>
      </dsp:nvSpPr>
      <dsp:spPr>
        <a:xfrm>
          <a:off x="374904" y="1759734"/>
          <a:ext cx="1496420" cy="935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Panel Dependence?</a:t>
          </a:r>
        </a:p>
      </dsp:txBody>
      <dsp:txXfrm>
        <a:off x="402297" y="1787127"/>
        <a:ext cx="1441634" cy="880476"/>
      </dsp:txXfrm>
    </dsp:sp>
    <dsp:sp modelId="{87A32464-6957-466E-B302-7CA6739BC6E8}">
      <dsp:nvSpPr>
        <dsp:cNvPr id="0" name=""/>
        <dsp:cNvSpPr/>
      </dsp:nvSpPr>
      <dsp:spPr>
        <a:xfrm>
          <a:off x="187851" y="1525918"/>
          <a:ext cx="187052" cy="187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525"/>
              </a:lnTo>
              <a:lnTo>
                <a:pt x="187052" y="1870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10F9A-10C6-4CC9-8C0B-2185DA1A2FFE}">
      <dsp:nvSpPr>
        <dsp:cNvPr id="0" name=""/>
        <dsp:cNvSpPr/>
      </dsp:nvSpPr>
      <dsp:spPr>
        <a:xfrm>
          <a:off x="374904" y="2928812"/>
          <a:ext cx="1496420" cy="935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Degree of Accuracy?</a:t>
          </a:r>
        </a:p>
      </dsp:txBody>
      <dsp:txXfrm>
        <a:off x="402297" y="2956205"/>
        <a:ext cx="1441634" cy="880476"/>
      </dsp:txXfrm>
    </dsp:sp>
    <dsp:sp modelId="{15EC0A2F-A6B9-4096-B590-CC5DE3C16666}">
      <dsp:nvSpPr>
        <dsp:cNvPr id="0" name=""/>
        <dsp:cNvSpPr/>
      </dsp:nvSpPr>
      <dsp:spPr>
        <a:xfrm>
          <a:off x="2338956" y="590655"/>
          <a:ext cx="1870525" cy="935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Interface</a:t>
          </a:r>
        </a:p>
      </dsp:txBody>
      <dsp:txXfrm>
        <a:off x="2366349" y="618048"/>
        <a:ext cx="1815739" cy="880476"/>
      </dsp:txXfrm>
    </dsp:sp>
    <dsp:sp modelId="{772CF5E0-4755-4F2F-A0D2-BE591CD7D2AF}">
      <dsp:nvSpPr>
        <dsp:cNvPr id="0" name=""/>
        <dsp:cNvSpPr/>
      </dsp:nvSpPr>
      <dsp:spPr>
        <a:xfrm>
          <a:off x="2526008" y="1525918"/>
          <a:ext cx="187052" cy="70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47"/>
              </a:lnTo>
              <a:lnTo>
                <a:pt x="187052" y="70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E789A-78C1-4DB1-8918-AD861651B262}">
      <dsp:nvSpPr>
        <dsp:cNvPr id="0" name=""/>
        <dsp:cNvSpPr/>
      </dsp:nvSpPr>
      <dsp:spPr>
        <a:xfrm>
          <a:off x="2713061" y="1759734"/>
          <a:ext cx="1496420" cy="935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Available Inputs?</a:t>
          </a:r>
        </a:p>
      </dsp:txBody>
      <dsp:txXfrm>
        <a:off x="2740454" y="1787127"/>
        <a:ext cx="1441634" cy="880476"/>
      </dsp:txXfrm>
    </dsp:sp>
    <dsp:sp modelId="{EABA30B9-20BE-4B81-9293-4F859C41354D}">
      <dsp:nvSpPr>
        <dsp:cNvPr id="0" name=""/>
        <dsp:cNvSpPr/>
      </dsp:nvSpPr>
      <dsp:spPr>
        <a:xfrm>
          <a:off x="4677113" y="590655"/>
          <a:ext cx="1870525" cy="935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Proof of Concept</a:t>
          </a:r>
        </a:p>
      </dsp:txBody>
      <dsp:txXfrm>
        <a:off x="4704506" y="618048"/>
        <a:ext cx="1815739" cy="880476"/>
      </dsp:txXfrm>
    </dsp:sp>
    <dsp:sp modelId="{1BF24F2D-E8F9-45EE-8C75-F11F92E04386}">
      <dsp:nvSpPr>
        <dsp:cNvPr id="0" name=""/>
        <dsp:cNvSpPr/>
      </dsp:nvSpPr>
      <dsp:spPr>
        <a:xfrm>
          <a:off x="4864165" y="1525918"/>
          <a:ext cx="187052" cy="70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47"/>
              </a:lnTo>
              <a:lnTo>
                <a:pt x="187052" y="70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878BB-F039-4D85-8937-B2ED049B99EC}">
      <dsp:nvSpPr>
        <dsp:cNvPr id="0" name=""/>
        <dsp:cNvSpPr/>
      </dsp:nvSpPr>
      <dsp:spPr>
        <a:xfrm>
          <a:off x="5051218" y="1759734"/>
          <a:ext cx="1496420" cy="935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Mechanical Design?</a:t>
          </a:r>
        </a:p>
      </dsp:txBody>
      <dsp:txXfrm>
        <a:off x="5078611" y="1787127"/>
        <a:ext cx="1441634" cy="88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ea typeface="ＭＳ Ｐゴシック" pitchFamily="34" charset="-128"/>
              </a:rPr>
              <a:t>Configurable Solar</a:t>
            </a:r>
            <a:r>
              <a:rPr lang="en-US" altLang="en-US" sz="3600">
                <a:ea typeface="ＭＳ Ｐゴシック" pitchFamily="34" charset="-128"/>
                <a:cs typeface="Arial"/>
              </a:rPr>
              <a:t> Tracking</a:t>
            </a:r>
            <a:endParaRPr lang="en-US" altLang="en-US" err="1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>
                <a:ea typeface="ＭＳ Ｐゴシック" pitchFamily="34" charset="-128"/>
              </a:rPr>
              <a:t>Senior Design Team #1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Mike Case, Graeme Danforth, Brad Huber, Josh Minneti, Glen Nicholls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Customer: Anthony </a:t>
            </a:r>
            <a:r>
              <a:rPr lang="en-US" altLang="en-US" sz="1600" err="1">
                <a:ea typeface="ＭＳ Ｐゴシック" pitchFamily="34" charset="-128"/>
              </a:rPr>
              <a:t>Andriano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 pitchFamily="34" charset="-128"/>
              </a:rPr>
              <a:t>Advisor: Leslie </a:t>
            </a:r>
            <a:r>
              <a:rPr lang="en-US" altLang="en-US" sz="1600" err="1">
                <a:ea typeface="ＭＳ Ｐゴシック" pitchFamily="34" charset="-128"/>
              </a:rPr>
              <a:t>Tekamp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>
                <a:ea typeface="ＭＳ Ｐゴシック" pitchFamily="34" charset="-128"/>
              </a:rPr>
              <a:t>3/23/18</a:t>
            </a:r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0DB4-5EEA-4880-B06C-43D7F23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Processing Systems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37A5-E052-49A1-838E-FA7ACD25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3FC36A-B491-451F-AE5C-A89C2A33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526"/>
            <a:ext cx="4034311" cy="2163436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4EACD2-9DC5-4BB8-8761-12D90AE1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35" y="1276943"/>
            <a:ext cx="1968968" cy="1966965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AA6EA3-1617-4485-A29D-C69C0619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98" y="1157955"/>
            <a:ext cx="1892550" cy="2157746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C50C93-FE68-4F0D-A13E-A75A6B7A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18367"/>
            <a:ext cx="4177001" cy="2097767"/>
          </a:xfrm>
          <a:prstGeom prst="rect">
            <a:avLst/>
          </a:prstGeom>
        </p:spPr>
      </p:pic>
      <p:pic>
        <p:nvPicPr>
          <p:cNvPr id="17" name="Picture 1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F3B26A-074A-4B5B-88CF-D158C436E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328" y="3391997"/>
            <a:ext cx="3700350" cy="23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284-C246-467B-A80D-47444F3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FPGA vs CPU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3526-3875-4730-ACD7-C077E0EC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FPGA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8F728-8587-4991-AF31-C546686E8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Advantages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 Highly parallelizable (real-time)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Low power (application specific)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Reconfigurable hardware (time-      proof)</a:t>
            </a: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Disadvantages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Harder to debug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Verification process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Slice/LE architecture is fixed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Floating point math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01A6-68D4-4489-BDF0-5DF6E0D7A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CPU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1EA7C-0357-406F-8310-9E8828FCBE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Advantages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Easy to debug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Instruction set (Software!!!)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Open source tools</a:t>
            </a: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Disadvantages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Fixed hardware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Processing overhead (sequential)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 - Processing time can vary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5E90-04E1-492D-9E29-D354AF13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284-C246-467B-A80D-47444F3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FPGA vs CPU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3526-3875-4730-ACD7-C077E0EC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FPGA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01A6-68D4-4489-BDF0-5DF6E0D7A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CPU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1EA7C-0357-406F-8310-9E8828FCBE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   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5E90-04E1-492D-9E29-D354AF13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10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191C7ACC-76EC-4FD3-B2D6-BB947CC2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7" y="4149552"/>
            <a:ext cx="1912552" cy="1840140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269E9-323A-4818-B023-3C5F4686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52" y="2174875"/>
            <a:ext cx="3430045" cy="1702245"/>
          </a:xfrm>
          <a:prstGeom prst="rect">
            <a:avLst/>
          </a:prstGeom>
        </p:spPr>
      </p:pic>
      <p:pic>
        <p:nvPicPr>
          <p:cNvPr id="11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D1FE517D-39C6-4A47-A8C8-A50F97FB1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6427" y="2315855"/>
            <a:ext cx="3274769" cy="17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F0F5-B401-4171-9960-8B6C29CF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Processing Systems: Speed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CDFB-5FDF-4802-B330-5D6345FE5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8B278-46C6-4216-969B-139230A09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- 262,155 Point FFT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E721-EAA2-4FA7-B69C-4841DEB3A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AA6A-D6E5-48A6-8518-67647446E3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- Jacobian Matrix Computation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6C0D-D41F-47D3-9E98-FF6E3BA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F592E8-3304-4B91-B80A-254139A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7246"/>
            <a:ext cx="3892592" cy="1548492"/>
          </a:xfrm>
          <a:prstGeom prst="rect">
            <a:avLst/>
          </a:prstGeom>
        </p:spPr>
      </p:pic>
      <p:pic>
        <p:nvPicPr>
          <p:cNvPr id="16" name="Picture 1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97D9884-86A9-4EF6-8EA3-31086AFB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76" y="2559730"/>
            <a:ext cx="2743200" cy="1647825"/>
          </a:xfrm>
          <a:prstGeom prst="rect">
            <a:avLst/>
          </a:prstGeom>
        </p:spPr>
      </p:pic>
      <p:pic>
        <p:nvPicPr>
          <p:cNvPr id="18" name="Picture 1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2D3293D-F620-4DDD-8CC2-D199130F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55" y="4301444"/>
            <a:ext cx="2743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14BB-271B-447A-8DA9-A40A9694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Processing Systems: Power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4B1C-7A8B-45F2-93D3-092152FDC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- Sliding Window Application (Image Processing</a:t>
            </a: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- Sum of Absolute Differences (SAD)</a:t>
            </a: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   - Content based image retrieval</a:t>
            </a:r>
          </a:p>
          <a:p>
            <a:pPr marL="0" indent="0">
              <a:buNone/>
            </a:pPr>
            <a:endParaRPr lang="en-US" sz="16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- </a:t>
            </a:r>
            <a:r>
              <a:rPr lang="en-US" sz="1600" err="1">
                <a:latin typeface="arial"/>
                <a:cs typeface="arial"/>
              </a:rPr>
              <a:t>Correntropy</a:t>
            </a:r>
            <a:endParaRPr lang="en-US" sz="16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   - Measure of relative similarity</a:t>
            </a:r>
          </a:p>
          <a:p>
            <a:pPr marL="0" indent="0">
              <a:buNone/>
            </a:pPr>
            <a:endParaRPr lang="en-US" sz="16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- Convolution</a:t>
            </a: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   - Reverse, shift, multiply, sum (Average)</a:t>
            </a:r>
          </a:p>
          <a:p>
            <a:pPr marL="0" indent="0">
              <a:buNone/>
            </a:pPr>
            <a:endParaRPr lang="en-US" sz="16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- Kernel is arbitrary </a:t>
            </a:r>
            <a:r>
              <a:rPr lang="en-US" sz="1600" err="1">
                <a:latin typeface="arial"/>
                <a:cs typeface="arial"/>
              </a:rPr>
              <a:t>nxm</a:t>
            </a:r>
            <a:r>
              <a:rPr lang="en-US" sz="1600">
                <a:latin typeface="arial"/>
                <a:cs typeface="arial"/>
              </a:rPr>
              <a:t> input to search for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BF62AE-BBD5-48CE-BE93-89E20935AF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4110" y="1600200"/>
            <a:ext cx="3124200" cy="18954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18D6E-D08C-4A46-B263-CFD9E902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B45A5FAD-FCEA-42CE-89A4-1E4A05A4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10" y="3662589"/>
            <a:ext cx="3475301" cy="20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B181-D89E-4328-BEDC-DAA467D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DFDE-1B94-4EC6-92BA-44CC3EAF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Tracking System Design</a:t>
            </a:r>
          </a:p>
          <a:p>
            <a:pPr lvl="1"/>
            <a:r>
              <a:rPr lang="en-US" sz="2000">
                <a:latin typeface="arial"/>
                <a:cs typeface="arial"/>
              </a:rPr>
              <a:t>Algorithm Hypothesis</a:t>
            </a:r>
          </a:p>
          <a:p>
            <a:r>
              <a:rPr lang="en-US" sz="2000">
                <a:latin typeface="arial"/>
                <a:cs typeface="arial"/>
              </a:rPr>
              <a:t>Continuing Research</a:t>
            </a:r>
          </a:p>
          <a:p>
            <a:pPr lvl="1"/>
            <a:r>
              <a:rPr lang="en-US" sz="2000">
                <a:latin typeface="arial"/>
                <a:cs typeface="arial"/>
              </a:rPr>
              <a:t>Sensing</a:t>
            </a:r>
          </a:p>
          <a:p>
            <a:pPr lvl="1"/>
            <a:r>
              <a:rPr lang="en-US" sz="2000">
                <a:latin typeface="arial"/>
                <a:cs typeface="arial"/>
              </a:rPr>
              <a:t>Tracking</a:t>
            </a:r>
          </a:p>
          <a:p>
            <a:r>
              <a:rPr lang="en-US" sz="2000">
                <a:latin typeface="arial"/>
                <a:cs typeface="arial"/>
              </a:rPr>
              <a:t>"Be an engineer, NOT a moron.“ - Tony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D8A4-116F-48C7-BF13-84E1137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3B06-8650-492A-B9A3-AB2F2F0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8E58-28D8-4783-96B7-0A6C2A5C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[1] “A low-cost P&amp;O based maximum power point tracking, combined with two-degree sun tracker” - IEEE Conference Publication: Abolfazl </a:t>
            </a:r>
            <a:r>
              <a:rPr lang="en-US" sz="1400" err="1"/>
              <a:t>Halvaei</a:t>
            </a:r>
            <a:r>
              <a:rPr lang="en-US" sz="1400"/>
              <a:t> </a:t>
            </a:r>
            <a:r>
              <a:rPr lang="en-US" sz="1400" err="1"/>
              <a:t>Niasar</a:t>
            </a:r>
            <a:r>
              <a:rPr lang="en-US" sz="1400"/>
              <a:t>, Zahra </a:t>
            </a:r>
            <a:r>
              <a:rPr lang="en-US" sz="1400" err="1"/>
              <a:t>Zare</a:t>
            </a:r>
            <a:r>
              <a:rPr lang="en-US" sz="1400"/>
              <a:t>, </a:t>
            </a:r>
            <a:r>
              <a:rPr lang="en-US" sz="1400" err="1"/>
              <a:t>Fahimeh</a:t>
            </a:r>
            <a:r>
              <a:rPr lang="en-US" sz="1400"/>
              <a:t> </a:t>
            </a:r>
            <a:r>
              <a:rPr lang="en-US" sz="1400" err="1"/>
              <a:t>Rabei</a:t>
            </a:r>
            <a:r>
              <a:rPr lang="en-US" sz="1400"/>
              <a:t> 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363CF-A353-4AAE-88E5-A6E7705F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A0D-7073-408B-A23A-EE5A7DF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Photovoltaic Cell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706AC-4F80-498A-B741-DE9FAD5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Solar Cell">
            <a:extLst>
              <a:ext uri="{FF2B5EF4-FFF2-40B4-BE49-F238E27FC236}">
                <a16:creationId xmlns:a16="http://schemas.microsoft.com/office/drawing/2014/main" id="{F4080F63-C8BA-4600-8A71-4EF27643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1" y="1417638"/>
            <a:ext cx="7949837" cy="26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073C4C-6347-48B0-9898-CCD763F341C6}"/>
              </a:ext>
            </a:extLst>
          </p:cNvPr>
          <p:cNvSpPr txBox="1">
            <a:spLocks/>
          </p:cNvSpPr>
          <p:nvPr/>
        </p:nvSpPr>
        <p:spPr>
          <a:xfrm>
            <a:off x="1027317" y="3900500"/>
            <a:ext cx="70893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http://www.imagesco.com/articles/photovoltaic/photovoltaic-pg4.html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68E3B-CB6B-4752-B609-01F42FBA3D75}"/>
              </a:ext>
            </a:extLst>
          </p:cNvPr>
          <p:cNvSpPr txBox="1">
            <a:spLocks/>
          </p:cNvSpPr>
          <p:nvPr/>
        </p:nvSpPr>
        <p:spPr>
          <a:xfrm>
            <a:off x="1005997" y="5110617"/>
            <a:ext cx="7132004" cy="69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/>
              <a:t>Photovoltaics: </a:t>
            </a:r>
            <a:r>
              <a:rPr lang="en-US" sz="1800"/>
              <a:t>Converting light into electricity.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99866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CFD97-255E-443B-942A-EF9A7FDC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CF1FBA4-DCCA-44A0-8C1C-208475D5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62" y="1343479"/>
            <a:ext cx="5098741" cy="3363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DB6A9-7B19-4121-AF2D-4DD89A9D1CB2}"/>
              </a:ext>
            </a:extLst>
          </p:cNvPr>
          <p:cNvSpPr txBox="1"/>
          <p:nvPr/>
        </p:nvSpPr>
        <p:spPr>
          <a:xfrm>
            <a:off x="1774242" y="426015"/>
            <a:ext cx="57979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Arial"/>
              </a:rPr>
              <a:t>Solar Production from Fixed Solar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0CD77-7B62-46BB-B91B-A1AC0EB180AF}"/>
              </a:ext>
            </a:extLst>
          </p:cNvPr>
          <p:cNvSpPr txBox="1"/>
          <p:nvPr/>
        </p:nvSpPr>
        <p:spPr>
          <a:xfrm>
            <a:off x="299608" y="1247100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- Faces 135 degree</a:t>
            </a:r>
          </a:p>
          <a:p>
            <a:r>
              <a:rPr lang="en-US">
                <a:cs typeface="Arial"/>
              </a:rPr>
              <a:t>- Roof angle 18 degree</a:t>
            </a:r>
          </a:p>
          <a:p>
            <a:r>
              <a:rPr lang="en-US">
                <a:cs typeface="Arial"/>
              </a:rPr>
              <a:t>- 5.4 kW Max power production capability</a:t>
            </a:r>
          </a:p>
          <a:p>
            <a:r>
              <a:rPr lang="en-US">
                <a:cs typeface="Arial"/>
              </a:rPr>
              <a:t>- 4.58 peak production</a:t>
            </a:r>
          </a:p>
          <a:p>
            <a:r>
              <a:rPr lang="en-US">
                <a:cs typeface="Arial"/>
              </a:rPr>
              <a:t>- 20% – 24% production increase with dual axis tracking</a:t>
            </a:r>
          </a:p>
        </p:txBody>
      </p:sp>
    </p:spTree>
    <p:extLst>
      <p:ext uri="{BB962C8B-B14F-4D97-AF65-F5344CB8AC3E}">
        <p14:creationId xmlns:p14="http://schemas.microsoft.com/office/powerpoint/2010/main" val="156514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6E4DF-C818-4AE8-91E0-3FF30B57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0B3217-9D03-4F18-ABC9-58129BAB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1" y="2162471"/>
            <a:ext cx="5266593" cy="269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E97B6-74C3-4B8F-85C2-03BD7BD9A4F5}"/>
              </a:ext>
            </a:extLst>
          </p:cNvPr>
          <p:cNvSpPr txBox="1"/>
          <p:nvPr/>
        </p:nvSpPr>
        <p:spPr>
          <a:xfrm>
            <a:off x="2654188" y="623990"/>
            <a:ext cx="37344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Arial"/>
              </a:rPr>
              <a:t>Annual Sun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F40C-EE26-4BEF-B547-BEBDF45010E3}"/>
              </a:ext>
            </a:extLst>
          </p:cNvPr>
          <p:cNvSpPr txBox="1"/>
          <p:nvPr/>
        </p:nvSpPr>
        <p:spPr>
          <a:xfrm>
            <a:off x="224286" y="1827361"/>
            <a:ext cx="2743200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- 240 degree horizontal slew, 120 degree on either side of the north-south line</a:t>
            </a:r>
          </a:p>
          <a:p>
            <a:r>
              <a:rPr lang="en-US">
                <a:cs typeface="Arial"/>
              </a:rPr>
              <a:t>- 0 – 60 degree elevation angle</a:t>
            </a:r>
          </a:p>
          <a:p>
            <a:r>
              <a:rPr lang="en-US">
                <a:cs typeface="Arial"/>
              </a:rPr>
              <a:t>- Sun elevation changes by .25 degree per day</a:t>
            </a:r>
          </a:p>
          <a:p>
            <a:endParaRPr lang="en-US" sz="14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0C0C0-A7BB-4053-B344-4CA0D87FF866}"/>
              </a:ext>
            </a:extLst>
          </p:cNvPr>
          <p:cNvSpPr txBox="1"/>
          <p:nvPr/>
        </p:nvSpPr>
        <p:spPr>
          <a:xfrm>
            <a:off x="4980647" y="4851037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Sun angles observed at Lat. 56 N</a:t>
            </a:r>
          </a:p>
        </p:txBody>
      </p:sp>
    </p:spTree>
    <p:extLst>
      <p:ext uri="{BB962C8B-B14F-4D97-AF65-F5344CB8AC3E}">
        <p14:creationId xmlns:p14="http://schemas.microsoft.com/office/powerpoint/2010/main" val="179060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552222"/>
            <a:ext cx="8488681" cy="375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2" indent="-457200" eaLnBrk="1" hangingPunct="1">
              <a:spcBef>
                <a:spcPts val="0"/>
              </a:spcBef>
            </a:pPr>
            <a:r>
              <a:rPr lang="en-US" altLang="ja-JP" sz="2800" b="1">
                <a:ea typeface="ＭＳ Ｐゴシック" pitchFamily="34" charset="-128"/>
              </a:rPr>
              <a:t>A low-cost P&amp;O based maximum power point tracking, combined with two-degree sun tracker - IEEE Conference Publication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5EB71F5-0124-4EB3-97B9-37B51AE7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815"/>
            <a:ext cx="4709398" cy="3368016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C6AFD2E5-B595-451B-AEC4-1EA26A78B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8"/>
          <a:stretch/>
        </p:blipFill>
        <p:spPr>
          <a:xfrm>
            <a:off x="4704797" y="1109832"/>
            <a:ext cx="4448463" cy="3347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5BBDB8-FEFE-4385-ABE0-989440F4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b="1"/>
              <a:t>Benefits of Sun Tracking and MPPT</a:t>
            </a:r>
            <a:br>
              <a:rPr lang="en-US" altLang="ja-JP" b="1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515BC-33E7-4CEA-8C78-626FE09542AE}"/>
              </a:ext>
            </a:extLst>
          </p:cNvPr>
          <p:cNvSpPr txBox="1"/>
          <p:nvPr/>
        </p:nvSpPr>
        <p:spPr>
          <a:xfrm>
            <a:off x="541867" y="4849310"/>
            <a:ext cx="77328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cs typeface="Arial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6290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602C-FB92-404E-8B1C-77F8F6EA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/>
              <a:t>Benefits of Sun Tracking and MPPT</a:t>
            </a:r>
            <a:br>
              <a:rPr lang="en-US" altLang="ja-JP" b="1"/>
            </a:b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CA1C3E-C55C-4F01-A67B-EBA5BEFAD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0" y="1417638"/>
            <a:ext cx="5689600" cy="32695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B2ED4-8139-470F-B90C-B45D6C4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42CC-532D-4A6E-A879-DBA8004960E8}"/>
              </a:ext>
            </a:extLst>
          </p:cNvPr>
          <p:cNvSpPr txBox="1"/>
          <p:nvPr/>
        </p:nvSpPr>
        <p:spPr>
          <a:xfrm>
            <a:off x="541867" y="4849310"/>
            <a:ext cx="77328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cs typeface="Arial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6934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075B5-1384-4003-A354-19172D1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3" descr="A picture containing grass, outdoor, sky, solar cell&#10;&#10;Description generated with very high confidence">
            <a:extLst>
              <a:ext uri="{FF2B5EF4-FFF2-40B4-BE49-F238E27FC236}">
                <a16:creationId xmlns:a16="http://schemas.microsoft.com/office/drawing/2014/main" id="{F2E201E3-09E0-4F05-BFFB-660841A4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55" y="1490958"/>
            <a:ext cx="4321146" cy="4321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85BF2-ECB7-419D-9DB3-D91AF7DFE350}"/>
              </a:ext>
            </a:extLst>
          </p:cNvPr>
          <p:cNvSpPr txBox="1"/>
          <p:nvPr/>
        </p:nvSpPr>
        <p:spPr>
          <a:xfrm>
            <a:off x="1662913" y="684680"/>
            <a:ext cx="614185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Arial"/>
              </a:rPr>
              <a:t>Pier Mounted Sun Tracking Solar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DAD40-E534-4BC0-8003-857EF29AB0B8}"/>
              </a:ext>
            </a:extLst>
          </p:cNvPr>
          <p:cNvSpPr txBox="1"/>
          <p:nvPr/>
        </p:nvSpPr>
        <p:spPr>
          <a:xfrm>
            <a:off x="335743" y="1576966"/>
            <a:ext cx="369401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- Dual axis active tracking</a:t>
            </a:r>
          </a:p>
          <a:p>
            <a:r>
              <a:rPr lang="en-US">
                <a:cs typeface="Arial"/>
              </a:rPr>
              <a:t>- Electronic motor control</a:t>
            </a:r>
          </a:p>
          <a:p>
            <a:r>
              <a:rPr lang="en-US">
                <a:cs typeface="Arial"/>
              </a:rPr>
              <a:t>- Scalable from 1 to 18 photo-voltaic panels</a:t>
            </a:r>
          </a:p>
          <a:p>
            <a:r>
              <a:rPr lang="en-US">
                <a:cs typeface="Arial"/>
              </a:rPr>
              <a:t>- 2 degree tracking accuracy</a:t>
            </a:r>
          </a:p>
          <a:p>
            <a:r>
              <a:rPr lang="en-US">
                <a:cs typeface="Arial"/>
              </a:rPr>
              <a:t>- $5000 - $10,000</a:t>
            </a:r>
          </a:p>
        </p:txBody>
      </p:sp>
    </p:spTree>
    <p:extLst>
      <p:ext uri="{BB962C8B-B14F-4D97-AF65-F5344CB8AC3E}">
        <p14:creationId xmlns:p14="http://schemas.microsoft.com/office/powerpoint/2010/main" val="175534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F1C-2878-4A93-8AAC-403605D3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277B-D3BE-4AA9-B425-DB02736F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A753CF-645C-45C3-97E2-63627E5E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93679"/>
              </p:ext>
            </p:extLst>
          </p:nvPr>
        </p:nvGraphicFramePr>
        <p:xfrm>
          <a:off x="1297781" y="1060243"/>
          <a:ext cx="6548438" cy="445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0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3974-D0C8-482C-8D93-E219D36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Aspects Not Currently</a:t>
            </a:r>
            <a:br>
              <a:rPr lang="en-US"/>
            </a:br>
            <a:r>
              <a:rPr lang="en-US"/>
              <a:t>In-Scope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4B657-1F71-469C-9DB8-2432E390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E719343-2FFC-4568-BA7F-928925E6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Fully Enclosed, Operational Unit</a:t>
            </a:r>
          </a:p>
          <a:p>
            <a:r>
              <a:rPr lang="en-US" sz="2000">
                <a:latin typeface="arial"/>
                <a:cs typeface="arial"/>
              </a:rPr>
              <a:t>Size of Array</a:t>
            </a:r>
          </a:p>
          <a:p>
            <a:pPr lvl="1"/>
            <a:r>
              <a:rPr lang="en-US" sz="2000">
                <a:latin typeface="arial"/>
                <a:cs typeface="arial"/>
              </a:rPr>
              <a:t>Weight</a:t>
            </a:r>
          </a:p>
          <a:p>
            <a:pPr lvl="1"/>
            <a:r>
              <a:rPr lang="en-US" sz="2000">
                <a:latin typeface="arial"/>
                <a:cs typeface="arial"/>
              </a:rPr>
              <a:t>Motor Size</a:t>
            </a:r>
          </a:p>
          <a:p>
            <a:r>
              <a:rPr lang="en-US" sz="2000">
                <a:latin typeface="arial"/>
                <a:cs typeface="arial"/>
              </a:rPr>
              <a:t>Specific Mounting Scheme (roof, ground, wall)</a:t>
            </a:r>
          </a:p>
        </p:txBody>
      </p:sp>
    </p:spTree>
    <p:extLst>
      <p:ext uri="{BB962C8B-B14F-4D97-AF65-F5344CB8AC3E}">
        <p14:creationId xmlns:p14="http://schemas.microsoft.com/office/powerpoint/2010/main" val="4003939615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030088793BE478E990431EC9DFEFB" ma:contentTypeVersion="2" ma:contentTypeDescription="Create a new document." ma:contentTypeScope="" ma:versionID="afcff016253c75ea54a356e34c2795f2">
  <xsd:schema xmlns:xsd="http://www.w3.org/2001/XMLSchema" xmlns:xs="http://www.w3.org/2001/XMLSchema" xmlns:p="http://schemas.microsoft.com/office/2006/metadata/properties" xmlns:ns2="a044ba5b-4a0c-4053-8abf-8b5ec21ccbe5" targetNamespace="http://schemas.microsoft.com/office/2006/metadata/properties" ma:root="true" ma:fieldsID="237732af634dba4a4bacf2694f3da1a5" ns2:_="">
    <xsd:import namespace="a044ba5b-4a0c-4053-8abf-8b5ec21cc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4ba5b-4a0c-4053-8abf-8b5ec21ccb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67446F-A408-49EB-974F-0AEE33E57304}">
  <ds:schemaRefs>
    <ds:schemaRef ds:uri="a044ba5b-4a0c-4053-8abf-8b5ec21ccb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87634D-2A29-4AEA-BCBA-8851E834C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A352C-3FA5-402F-9C9F-4C2B3172D343}">
  <ds:schemaRefs>
    <ds:schemaRef ds:uri="a044ba5b-4a0c-4053-8abf-8b5ec21ccb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uccs-powerpoint-template-2014-cobranded</vt:lpstr>
      <vt:lpstr>PowerPoint Presentation</vt:lpstr>
      <vt:lpstr>Photovoltaic Cell</vt:lpstr>
      <vt:lpstr>PowerPoint Presentation</vt:lpstr>
      <vt:lpstr>PowerPoint Presentation</vt:lpstr>
      <vt:lpstr>Benefits of Sun Tracking and MPPT </vt:lpstr>
      <vt:lpstr>Benefits of Sun Tracking and MPPT </vt:lpstr>
      <vt:lpstr>PowerPoint Presentation</vt:lpstr>
      <vt:lpstr>Core Requirements</vt:lpstr>
      <vt:lpstr>Design Aspects Not Currently In-Scope</vt:lpstr>
      <vt:lpstr>Processing Systems</vt:lpstr>
      <vt:lpstr>FPGA vs CPU</vt:lpstr>
      <vt:lpstr>FPGA vs CPU</vt:lpstr>
      <vt:lpstr>Processing Systems: Speed</vt:lpstr>
      <vt:lpstr>Processing Systems: Power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2018-03-23T01:17:32Z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0x01010017F030088793BE478E990431EC9DFEFB</vt:lpwstr>
  </property>
</Properties>
</file>