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7"/>
  </p:notesMasterIdLst>
  <p:sldIdLst>
    <p:sldId id="306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102" d="100"/>
          <a:sy n="102" d="100"/>
        </p:scale>
        <p:origin x="114" y="31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15-Jan-23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index.html" TargetMode="External"/><Relationship Id="rId2" Type="http://schemas.openxmlformats.org/officeDocument/2006/relationships/hyperlink" Target="CV-Liviu-Iancu-EN.docx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Proiect-IANCU_LIVIU_FB_ID_102.docx" TargetMode="External"/><Relationship Id="rId4" Type="http://schemas.openxmlformats.org/officeDocument/2006/relationships/hyperlink" Target="Proiect_IANCU_LIVIU_FB_ID_102.xls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PROIECT INFORMATICA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IANCU Liviu-Gabriel</a:t>
            </a:r>
          </a:p>
          <a:p>
            <a:r>
              <a:rPr lang="en-US" dirty="0" err="1">
                <a:latin typeface="+mj-lt"/>
              </a:rPr>
              <a:t>Grupa</a:t>
            </a:r>
            <a:r>
              <a:rPr lang="en-US" dirty="0">
                <a:latin typeface="+mj-lt"/>
              </a:rPr>
              <a:t> 102 FB ID</a:t>
            </a:r>
          </a:p>
          <a:p>
            <a:r>
              <a:rPr lang="ro-RO" sz="1800" b="1" dirty="0">
                <a:effectLst/>
                <a:latin typeface="+mj-lt"/>
                <a:ea typeface="Times New Roman" panose="02020603050405020304" pitchFamily="18" charset="0"/>
              </a:rPr>
              <a:t>Facultatea de Științe Economice</a:t>
            </a:r>
            <a:endParaRPr lang="en-US" sz="1800" b="1" dirty="0">
              <a:effectLst/>
              <a:latin typeface="+mj-lt"/>
              <a:ea typeface="Times New Roman" panose="02020603050405020304" pitchFamily="18" charset="0"/>
            </a:endParaRPr>
          </a:p>
          <a:p>
            <a:r>
              <a:rPr kumimoji="0" lang="ro-RO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UNIVERSITATEA TITU MAIORESCU</a:t>
            </a:r>
            <a:r>
              <a:rPr kumimoji="0" lang="ro-RO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o-RO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1800" b="1" dirty="0">
              <a:effectLst/>
              <a:latin typeface="+mj-lt"/>
              <a:ea typeface="Times New Roman" panose="02020603050405020304" pitchFamily="18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2049" name="Picture 26" descr="http://sitebirotica.go.ro/Copy%20of%20intro.bmp">
            <a:extLst>
              <a:ext uri="{FF2B5EF4-FFF2-40B4-BE49-F238E27FC236}">
                <a16:creationId xmlns:a16="http://schemas.microsoft.com/office/drawing/2014/main" id="{D7548D80-37D8-2DD8-FB3E-5B85159085A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9760" y="6316966"/>
            <a:ext cx="3937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3078795D-B734-9005-60A5-05CF885D7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Link-</a:t>
            </a:r>
            <a:r>
              <a:rPr lang="en-US" b="1" cap="all" spc="400" dirty="0" err="1">
                <a:solidFill>
                  <a:schemeClr val="bg1"/>
                </a:solidFill>
                <a:latin typeface="+mn-lt"/>
              </a:rPr>
              <a:t>uri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3897" y="3154680"/>
            <a:ext cx="5833872" cy="3118104"/>
          </a:xfrm>
        </p:spPr>
        <p:txBody>
          <a:bodyPr/>
          <a:lstStyle/>
          <a:p>
            <a:pPr algn="ctr"/>
            <a:r>
              <a:rPr lang="en-US" sz="1800" dirty="0" err="1">
                <a:solidFill>
                  <a:schemeClr val="bg1"/>
                </a:solidFill>
                <a:hlinkClick r:id="rId2" action="ppaction://hlinkfile"/>
              </a:rPr>
              <a:t>CV.Docx</a:t>
            </a:r>
            <a:endParaRPr lang="en-US" sz="1800" dirty="0">
              <a:solidFill>
                <a:schemeClr val="bg1"/>
              </a:solidFill>
            </a:endParaRPr>
          </a:p>
          <a:p>
            <a:pPr algn="ctr"/>
            <a:endParaRPr lang="en-US" sz="1800" dirty="0">
              <a:solidFill>
                <a:schemeClr val="bg1"/>
              </a:solidFill>
            </a:endParaRPr>
          </a:p>
          <a:p>
            <a:pPr algn="ctr"/>
            <a:r>
              <a:rPr lang="en-US" sz="1800" dirty="0">
                <a:solidFill>
                  <a:schemeClr val="bg1"/>
                </a:solidFill>
                <a:hlinkClick r:id="rId3" action="ppaction://hlinkfile"/>
              </a:rPr>
              <a:t>HTML</a:t>
            </a:r>
            <a:endParaRPr lang="en-US" sz="1800" dirty="0">
              <a:solidFill>
                <a:schemeClr val="bg1"/>
              </a:solidFill>
            </a:endParaRPr>
          </a:p>
          <a:p>
            <a:pPr algn="ctr"/>
            <a:endParaRPr lang="en-US" sz="1800" dirty="0">
              <a:solidFill>
                <a:schemeClr val="bg1"/>
              </a:solidFill>
            </a:endParaRPr>
          </a:p>
          <a:p>
            <a:pPr algn="ctr"/>
            <a:r>
              <a:rPr lang="en-US" sz="1800" dirty="0">
                <a:solidFill>
                  <a:schemeClr val="bg1"/>
                </a:solidFill>
                <a:hlinkClick r:id="rId4" action="ppaction://hlinkfile"/>
              </a:rPr>
              <a:t>EXCEL</a:t>
            </a:r>
            <a:endParaRPr lang="en-US" sz="1800" dirty="0">
              <a:solidFill>
                <a:schemeClr val="bg1"/>
              </a:solidFill>
            </a:endParaRPr>
          </a:p>
          <a:p>
            <a:pPr algn="ctr"/>
            <a:endParaRPr lang="en-US" sz="1800" dirty="0">
              <a:solidFill>
                <a:schemeClr val="bg1"/>
              </a:solidFill>
            </a:endParaRPr>
          </a:p>
          <a:p>
            <a:pPr algn="ctr"/>
            <a:r>
              <a:rPr lang="en-US" sz="1800" dirty="0">
                <a:solidFill>
                  <a:schemeClr val="bg1"/>
                </a:solidFill>
                <a:hlinkClick r:id="rId5" action="ppaction://hlinkfile"/>
              </a:rPr>
              <a:t>WORD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Link-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documente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689F18FB-C1BD-F35F-34FA-D3EEA6274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2086" y="3875944"/>
            <a:ext cx="29908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{7612AF8A-9B4F-400C-8579-4A79A43DC516}tf89338750_win32</Template>
  <TotalTime>8</TotalTime>
  <Words>25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Univers</vt:lpstr>
      <vt:lpstr>GradientUnivers</vt:lpstr>
      <vt:lpstr>PROIECT INFORMATICA</vt:lpstr>
      <vt:lpstr>Link-uri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INFORMATICA</dc:title>
  <dc:creator>Iancu Liviu Gabriel</dc:creator>
  <cp:lastModifiedBy>Iancu Liviu Gabriel</cp:lastModifiedBy>
  <cp:revision>5</cp:revision>
  <dcterms:created xsi:type="dcterms:W3CDTF">2023-01-15T07:23:55Z</dcterms:created>
  <dcterms:modified xsi:type="dcterms:W3CDTF">2023-01-15T07:32:28Z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