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9EBB"/>
    <a:srgbClr val="5A7993"/>
    <a:srgbClr val="0638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0" autoAdjust="0"/>
    <p:restoredTop sz="94660"/>
  </p:normalViewPr>
  <p:slideViewPr>
    <p:cSldViewPr snapToGrid="0">
      <p:cViewPr>
        <p:scale>
          <a:sx n="75" d="100"/>
          <a:sy n="75" d="100"/>
        </p:scale>
        <p:origin x="1050" y="9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783637B-6E4A-4491-8AE9-A3DE6F44193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969C00C-B637-4E60-ADB7-20B7B30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4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637B-6E4A-4491-8AE9-A3DE6F44193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00C-B637-4E60-ADB7-20B7B30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637B-6E4A-4491-8AE9-A3DE6F44193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00C-B637-4E60-ADB7-20B7B30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5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637B-6E4A-4491-8AE9-A3DE6F44193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00C-B637-4E60-ADB7-20B7B30724B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2960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637B-6E4A-4491-8AE9-A3DE6F44193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00C-B637-4E60-ADB7-20B7B30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6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637B-6E4A-4491-8AE9-A3DE6F44193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00C-B637-4E60-ADB7-20B7B30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3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637B-6E4A-4491-8AE9-A3DE6F44193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00C-B637-4E60-ADB7-20B7B30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42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637B-6E4A-4491-8AE9-A3DE6F44193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00C-B637-4E60-ADB7-20B7B30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0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637B-6E4A-4491-8AE9-A3DE6F44193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00C-B637-4E60-ADB7-20B7B30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3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637B-6E4A-4491-8AE9-A3DE6F44193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00C-B637-4E60-ADB7-20B7B30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637B-6E4A-4491-8AE9-A3DE6F44193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00C-B637-4E60-ADB7-20B7B30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1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637B-6E4A-4491-8AE9-A3DE6F44193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00C-B637-4E60-ADB7-20B7B30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5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637B-6E4A-4491-8AE9-A3DE6F44193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00C-B637-4E60-ADB7-20B7B30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3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637B-6E4A-4491-8AE9-A3DE6F44193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00C-B637-4E60-ADB7-20B7B30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5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637B-6E4A-4491-8AE9-A3DE6F44193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00C-B637-4E60-ADB7-20B7B30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2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637B-6E4A-4491-8AE9-A3DE6F44193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00C-B637-4E60-ADB7-20B7B30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8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637B-6E4A-4491-8AE9-A3DE6F44193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00C-B637-4E60-ADB7-20B7B30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1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3637B-6E4A-4491-8AE9-A3DE6F44193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9C00C-B637-4E60-ADB7-20B7B30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36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rgbClr val="5A7993"/>
            </a:gs>
            <a:gs pos="8000">
              <a:srgbClr val="063874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nist.gov/sites/default/files/images/2017/12/08/composite_hero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38000" contras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66975"/>
            <a:ext cx="4705349" cy="193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05351" y="2466975"/>
            <a:ext cx="7486650" cy="1938992"/>
          </a:xfrm>
          <a:prstGeom prst="rect">
            <a:avLst/>
          </a:prstGeom>
          <a:solidFill>
            <a:srgbClr val="769EBB"/>
          </a:solidFill>
        </p:spPr>
        <p:txBody>
          <a:bodyPr wrap="square" rtlCol="0">
            <a:spAutoFit/>
          </a:bodyPr>
          <a:lstStyle/>
          <a:p>
            <a:r>
              <a:rPr lang="ro-R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Automatizarea casei cu echipamente Z-Wave interconectate, folosind Inteligență Artificială pentru interfațare</a:t>
            </a:r>
            <a:endParaRPr lang="ro-RO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14901" y="4686300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Absolvent,</a:t>
            </a:r>
          </a:p>
          <a:p>
            <a:r>
              <a:rPr lang="ro-R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Liviu Flavius Brînză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20151" y="5572125"/>
            <a:ext cx="3209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Coordonator ştiinţific,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Conf. univ. dr. Monica CIACA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37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41501" y="38100"/>
            <a:ext cx="7375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Arhitectura componentelor software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841500" cy="6867526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81400" y="927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442155"/>
              </p:ext>
            </p:extLst>
          </p:nvPr>
        </p:nvGraphicFramePr>
        <p:xfrm>
          <a:off x="1881187" y="1233270"/>
          <a:ext cx="9957385" cy="377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Visio" r:id="rId4" imgW="10715692" imgH="4057689" progId="Visio.Drawing.15">
                  <p:embed/>
                </p:oleObj>
              </mc:Choice>
              <mc:Fallback>
                <p:oleObj name="Visio" r:id="rId4" imgW="10715692" imgH="405768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81187" y="1233270"/>
                        <a:ext cx="9957385" cy="377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433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41501" y="38100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Interfața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841500" cy="6867526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81400" y="927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927100"/>
            <a:ext cx="6553200" cy="512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9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841500" cy="68675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1501" y="14715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Motivația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1501" y="1184093"/>
            <a:ext cx="6528326" cy="2806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o-RO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Crearea unei soluții de casă inteligentă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Offline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Folosind echipamente simple și accesibile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Interacționând prin limbaj natural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Utilizând o rețea neuronală pentru clasificare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Interconectat prin protocolul Z-Wave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41501" y="4391018"/>
            <a:ext cx="7734300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o-RO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Curiozitatea îmbinării domeniilor Internetul Lucrurilor (IoT) </a:t>
            </a:r>
          </a:p>
          <a:p>
            <a:pPr>
              <a:lnSpc>
                <a:spcPct val="150000"/>
              </a:lnSpc>
            </a:pPr>
            <a:r>
              <a:rPr lang="ro-RO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 Inteligență Artificială (A.I.)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43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41501" y="38100"/>
            <a:ext cx="956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Internetul lucrurilor și automatizare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://guardtronic.com/guardtronic/wp-content/uploads/2017/08/Smart-Hom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75" y="3714425"/>
            <a:ext cx="3438525" cy="315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841500" cy="686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5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41501" y="38100"/>
            <a:ext cx="3908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Protocolul Z-Wave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399" y="5424022"/>
            <a:ext cx="3340901" cy="14212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841500" cy="686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1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41501" y="38100"/>
            <a:ext cx="9644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Rețea neuronală pentru clasificare, </a:t>
            </a:r>
            <a:r>
              <a:rPr lang="ro-RO" sz="36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en-US" sz="36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841500" cy="686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8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41501" y="38100"/>
            <a:ext cx="366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Codarea </a:t>
            </a:r>
            <a:r>
              <a:rPr lang="ro-RO" sz="36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Hot</a:t>
            </a:r>
            <a:endParaRPr lang="en-US" sz="36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841500" cy="686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4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41501" y="38100"/>
            <a:ext cx="4664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Node-RED (Fron End)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841500" cy="686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1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41501" y="38100"/>
            <a:ext cx="395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(Back End)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841500" cy="686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41501" y="38100"/>
            <a:ext cx="7605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Arhitectura componentelor hardware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841500" cy="6867526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81400" y="927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985991"/>
              </p:ext>
            </p:extLst>
          </p:nvPr>
        </p:nvGraphicFramePr>
        <p:xfrm>
          <a:off x="2781300" y="722531"/>
          <a:ext cx="7669706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4" imgW="7229520" imgH="3247958" progId="Visio.Drawing.15">
                  <p:embed/>
                </p:oleObj>
              </mc:Choice>
              <mc:Fallback>
                <p:oleObj name="Visio" r:id="rId4" imgW="7229520" imgH="324795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722531"/>
                        <a:ext cx="7669706" cy="344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36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52</TotalTime>
  <Words>102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Trebuchet MS</vt:lpstr>
      <vt:lpstr>Tw Cen MT</vt:lpstr>
      <vt:lpstr>Circuit</vt:lpstr>
      <vt:lpstr>Microsoft Visio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12</cp:revision>
  <dcterms:created xsi:type="dcterms:W3CDTF">2019-02-04T22:05:31Z</dcterms:created>
  <dcterms:modified xsi:type="dcterms:W3CDTF">2019-02-04T22:57:49Z</dcterms:modified>
</cp:coreProperties>
</file>