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62" d="100"/>
          <a:sy n="62" d="100"/>
        </p:scale>
        <p:origin x="84" y="12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21/05/2021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view=aspnetcore-2.1"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24246</TotalTime>
  <Words>2151</Words>
  <Application>Microsoft Office PowerPoint</Application>
  <PresentationFormat>Widescreen</PresentationFormat>
  <Paragraphs>219</Paragraphs>
  <Slides>31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1633</cp:revision>
  <cp:lastPrinted>2017-02-28T05:34:43Z</cp:lastPrinted>
  <dcterms:created xsi:type="dcterms:W3CDTF">2012-12-11T23:13:23Z</dcterms:created>
  <dcterms:modified xsi:type="dcterms:W3CDTF">2021-05-21T20:38:35Z</dcterms:modified>
</cp:coreProperties>
</file>