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493" r:id="rId2"/>
    <p:sldId id="679" r:id="rId3"/>
    <p:sldId id="735" r:id="rId4"/>
    <p:sldId id="736" r:id="rId5"/>
    <p:sldId id="737" r:id="rId6"/>
    <p:sldId id="738" r:id="rId7"/>
    <p:sldId id="739" r:id="rId8"/>
    <p:sldId id="730" r:id="rId9"/>
    <p:sldId id="732" r:id="rId10"/>
    <p:sldId id="733" r:id="rId11"/>
    <p:sldId id="731" r:id="rId12"/>
    <p:sldId id="740" r:id="rId13"/>
    <p:sldId id="741" r:id="rId14"/>
    <p:sldId id="729" r:id="rId15"/>
  </p:sldIdLst>
  <p:sldSz cx="12192000" cy="6858000"/>
  <p:notesSz cx="9928225" cy="67976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FC276318-ACF1-45C2-B1A5-EAE022325DE9}">
          <p14:sldIdLst>
            <p14:sldId id="493"/>
            <p14:sldId id="679"/>
          </p14:sldIdLst>
        </p14:section>
        <p14:section name="Azure App Service" id="{88CB10FE-AC71-4BD4-95F7-62421A1D2C26}">
          <p14:sldIdLst>
            <p14:sldId id="735"/>
            <p14:sldId id="736"/>
            <p14:sldId id="737"/>
            <p14:sldId id="738"/>
            <p14:sldId id="739"/>
          </p14:sldIdLst>
        </p14:section>
        <p14:section name="SQL Sever" id="{95C455DC-2000-49BF-A1DC-5D916E6F4076}">
          <p14:sldIdLst>
            <p14:sldId id="730"/>
            <p14:sldId id="732"/>
            <p14:sldId id="733"/>
            <p14:sldId id="731"/>
          </p14:sldIdLst>
        </p14:section>
        <p14:section name="Application Insights" id="{F74154DD-969B-4292-A3C9-32629DC8EAB7}">
          <p14:sldIdLst>
            <p14:sldId id="740"/>
            <p14:sldId id="741"/>
          </p14:sldIdLst>
        </p14:section>
        <p14:section name="Questions" id="{0F2455EB-8F6C-4884-BF91-95D0C53C532B}">
          <p14:sldIdLst>
            <p14:sldId id="72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6800"/>
    <a:srgbClr val="1BA1E2"/>
    <a:srgbClr val="60A917"/>
    <a:srgbClr val="F6F8FC"/>
    <a:srgbClr val="F3F6FB"/>
    <a:srgbClr val="F0F4FA"/>
    <a:srgbClr val="EBF1F9"/>
    <a:srgbClr val="EDF2F9"/>
    <a:srgbClr val="070E1F"/>
    <a:srgbClr val="0912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37" autoAdjust="0"/>
    <p:restoredTop sz="93680" autoAdjust="0"/>
  </p:normalViewPr>
  <p:slideViewPr>
    <p:cSldViewPr>
      <p:cViewPr varScale="1">
        <p:scale>
          <a:sx n="82" d="100"/>
          <a:sy n="82" d="100"/>
        </p:scale>
        <p:origin x="582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101" d="100"/>
          <a:sy n="101" d="100"/>
        </p:scale>
        <p:origin x="355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623698" y="1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54E0B9-A397-428E-BA01-CD7A34B572EB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6456611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623698" y="6456611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ADDF8D-741E-4E60-BBBE-A5A94FFFA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6944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2231" cy="33988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23698" y="0"/>
            <a:ext cx="4302231" cy="33988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161301-18C9-4CA0-A0BF-791B6E0DDD4D}" type="datetimeFigureOut">
              <a:rPr lang="en-GB" smtClean="0"/>
              <a:t>22/05/2021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700338" y="509588"/>
            <a:ext cx="4527550" cy="25479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92826" y="3228897"/>
            <a:ext cx="7942578" cy="305895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456614"/>
            <a:ext cx="4302231" cy="33988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23698" y="6456614"/>
            <a:ext cx="4302231" cy="33988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F20BA8-12AF-476D-99B2-894C09A4EE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178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pattFill prst="lgGrid">
          <a:fgClr>
            <a:srgbClr val="F6F8FC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658977" y="2259484"/>
            <a:ext cx="10972800" cy="1143000"/>
          </a:xfrm>
          <a:prstGeom prst="rect">
            <a:avLst/>
          </a:prstGeom>
        </p:spPr>
        <p:txBody>
          <a:bodyPr/>
          <a:lstStyle>
            <a:lvl1pPr algn="ctr">
              <a:defRPr sz="4400">
                <a:solidFill>
                  <a:schemeClr val="tx1">
                    <a:lumMod val="95000"/>
                    <a:lumOff val="5000"/>
                  </a:schemeClr>
                </a:solidFill>
                <a:latin typeface="Segoe UI Light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1392733" y="3716338"/>
            <a:ext cx="9505288" cy="72077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  <a:latin typeface="Segoe UI Light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8736154" y="6256872"/>
            <a:ext cx="3456463" cy="39300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20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n-US" dirty="0"/>
              <a:t>E-mail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16153" y="6093376"/>
            <a:ext cx="720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602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260648"/>
            <a:ext cx="239349" cy="792088"/>
          </a:xfrm>
          <a:prstGeom prst="rect">
            <a:avLst/>
          </a:prstGeom>
          <a:solidFill>
            <a:srgbClr val="60A9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>
              <a:latin typeface="Segoe WP" pitchFamily="34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31371" y="260648"/>
            <a:ext cx="8640960" cy="778098"/>
          </a:xfrm>
          <a:prstGeom prst="rect">
            <a:avLst/>
          </a:prstGeom>
        </p:spPr>
        <p:txBody>
          <a:bodyPr anchor="ctr"/>
          <a:lstStyle>
            <a:lvl1pPr>
              <a:defRPr b="1">
                <a:solidFill>
                  <a:schemeClr val="tx1"/>
                </a:solidFill>
                <a:latin typeface="Segoe UI Light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767408" y="1340768"/>
            <a:ext cx="10828784" cy="4813995"/>
          </a:xfrm>
          <a:prstGeom prst="rect">
            <a:avLst/>
          </a:prstGeom>
        </p:spPr>
        <p:txBody>
          <a:bodyPr/>
          <a:lstStyle>
            <a:lvl1pPr marL="0" indent="0">
              <a:buClr>
                <a:schemeClr val="tx1"/>
              </a:buClr>
              <a:buFontTx/>
              <a:buNone/>
              <a:defRPr sz="2400">
                <a:solidFill>
                  <a:schemeClr val="tx1"/>
                </a:solidFill>
                <a:latin typeface="Segoe UI Light" pitchFamily="34" charset="0"/>
              </a:defRPr>
            </a:lvl1pPr>
            <a:lvl2pPr marL="254250" indent="0">
              <a:buClr>
                <a:schemeClr val="tx1"/>
              </a:buClr>
              <a:buFontTx/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itchFamily="34" charset="0"/>
              </a:defRPr>
            </a:lvl2pPr>
            <a:lvl3pPr marL="491400" indent="0">
              <a:buClr>
                <a:schemeClr val="tx1"/>
              </a:buClr>
              <a:buFontTx/>
              <a:buNone/>
              <a:defRPr sz="2400">
                <a:solidFill>
                  <a:schemeClr val="bg1">
                    <a:lumMod val="50000"/>
                  </a:schemeClr>
                </a:solidFill>
                <a:latin typeface="Segoe UI Light" pitchFamily="34" charset="0"/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11591536" y="6381328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D2FC744C-0FD2-4FEB-9E68-B623E52109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301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7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7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6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4.79167E-6 -3.33333E-6 L -0.02356 -3.33333E-6 " pathEditMode="relative" rAng="0" ptsTypes="AA">
                                      <p:cBhvr>
                                        <p:cTn id="15" dur="12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5" y="0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42" presetClass="path" presetSubtype="0" accel="50000" decel="5000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0.02356 1.85185E-6 L 3.54167E-6 1.85185E-6 " pathEditMode="relative" rAng="0" ptsTypes="AA">
                                      <p:cBhvr>
                                        <p:cTn id="17" dur="11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5" y="0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04479 0.00856 L 0.02903 0.00856 " pathEditMode="relative" rAng="0" ptsTypes="AA">
                                      <p:cBhvr>
                                        <p:cTn id="19" dur="9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9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7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9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7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1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6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1" build="p">
        <p:tmplLst>
          <p:tmpl lvl="1">
            <p:tnLst>
              <p:par>
                <p:cTn presetID="42" presetClass="path" presetSubtype="0" accel="50000" decel="50000" fill="hold" nodeType="withEffect">
                  <p:stCondLst>
                    <p:cond delay="500"/>
                  </p:stCondLst>
                  <p:childTnLst>
                    <p:animMotion origin="layout" path="M -4.79167E-6 -3.33333E-6 L -0.02356 -3.33333E-6 " pathEditMode="relative" rAng="0" ptsTypes="AA">
                      <p:cBhvr>
                        <p:cTn dur="1200" fill="hold"/>
                        <p:tgtEl>
                          <p:spTgt spid="8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-1185" y="0"/>
                    </p:animMotion>
                  </p:childTnLst>
                </p:cTn>
              </p:par>
            </p:tnLst>
          </p:tmpl>
          <p:tmpl lvl="2">
            <p:tnLst>
              <p:par>
                <p:cTn presetID="42" presetClass="path" presetSubtype="0" accel="50000" decel="50000" fill="hold" nodeType="withEffect">
                  <p:stCondLst>
                    <p:cond delay="700"/>
                  </p:stCondLst>
                  <p:childTnLst>
                    <p:animMotion origin="layout" path="M 0.02356 1.85185E-6 L 3.54167E-6 1.85185E-6 " pathEditMode="relative" rAng="0" ptsTypes="AA">
                      <p:cBhvr>
                        <p:cTn dur="1100" fill="hold"/>
                        <p:tgtEl>
                          <p:spTgt spid="8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-1185" y="0"/>
                    </p:animMotion>
                  </p:childTnLst>
                </p:cTn>
              </p:par>
            </p:tnLst>
          </p:tmpl>
          <p:tmpl lvl="3">
            <p:tnLst>
              <p:par>
                <p:cTn presetID="42" presetClass="path" presetSubtype="0" accel="50000" decel="50000" fill="hold" nodeType="withEffect">
                  <p:stCondLst>
                    <p:cond delay="1000"/>
                  </p:stCondLst>
                  <p:childTnLst>
                    <p:animMotion origin="layout" path="M 0.04479 0.00856 L 0.02903 0.00856 " pathEditMode="relative" rAng="0" ptsTypes="AA">
                      <p:cBhvr>
                        <p:cTn dur="900" fill="hold"/>
                        <p:tgtEl>
                          <p:spTgt spid="8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-794" y="0"/>
                    </p:animMotion>
                  </p:childTnLst>
                </p:cTn>
              </p:par>
            </p:tnLst>
          </p:tmpl>
        </p:tmplLst>
      </p:bldP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260648"/>
            <a:ext cx="239349" cy="792088"/>
          </a:xfrm>
          <a:prstGeom prst="rect">
            <a:avLst/>
          </a:prstGeom>
          <a:solidFill>
            <a:srgbClr val="60A9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>
              <a:latin typeface="Segoe WP" pitchFamily="34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31370" y="260648"/>
            <a:ext cx="11160165" cy="288032"/>
          </a:xfrm>
          <a:prstGeom prst="rect">
            <a:avLst/>
          </a:prstGeom>
        </p:spPr>
        <p:txBody>
          <a:bodyPr anchor="ctr"/>
          <a:lstStyle>
            <a:lvl1pPr>
              <a:defRPr sz="2000" b="1">
                <a:solidFill>
                  <a:schemeClr val="tx1">
                    <a:lumMod val="50000"/>
                    <a:lumOff val="50000"/>
                  </a:schemeClr>
                </a:solidFill>
                <a:latin typeface="Segoe UI Light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767408" y="1340768"/>
            <a:ext cx="10828784" cy="4813995"/>
          </a:xfrm>
          <a:prstGeom prst="rect">
            <a:avLst/>
          </a:prstGeom>
        </p:spPr>
        <p:txBody>
          <a:bodyPr/>
          <a:lstStyle>
            <a:lvl1pPr marL="0" indent="0">
              <a:buClr>
                <a:schemeClr val="tx1"/>
              </a:buClr>
              <a:buFontTx/>
              <a:buNone/>
              <a:defRPr sz="2400">
                <a:solidFill>
                  <a:schemeClr val="tx1"/>
                </a:solidFill>
                <a:latin typeface="Segoe UI Light" pitchFamily="34" charset="0"/>
              </a:defRPr>
            </a:lvl1pPr>
            <a:lvl2pPr marL="254250" indent="0">
              <a:buClr>
                <a:schemeClr val="tx1"/>
              </a:buClr>
              <a:buFontTx/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itchFamily="34" charset="0"/>
              </a:defRPr>
            </a:lvl2pPr>
            <a:lvl3pPr marL="491400" indent="0">
              <a:buClr>
                <a:schemeClr val="tx1"/>
              </a:buClr>
              <a:buFontTx/>
              <a:buNone/>
              <a:defRPr sz="2400">
                <a:solidFill>
                  <a:schemeClr val="bg1">
                    <a:lumMod val="50000"/>
                  </a:schemeClr>
                </a:solidFill>
                <a:latin typeface="Segoe UI Light" pitchFamily="34" charset="0"/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" name="TextBox 2"/>
          <p:cNvSpPr txBox="1"/>
          <p:nvPr userDrawn="1"/>
        </p:nvSpPr>
        <p:spPr>
          <a:xfrm>
            <a:off x="11591536" y="6381328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D2FC744C-0FD2-4FEB-9E68-B623E52109B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31370" y="597637"/>
            <a:ext cx="11160166" cy="4320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>
                <a:solidFill>
                  <a:schemeClr val="tx1"/>
                </a:solidFill>
                <a:latin typeface="Segoe UI Light" panose="020B0502040204020203" pitchFamily="34" charset="0"/>
                <a:ea typeface="Segoe UI Historic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2030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7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7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6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4.79167E-6 -3.33333E-6 L -0.02356 -3.33333E-6 " pathEditMode="relative" rAng="0" ptsTypes="AA">
                                      <p:cBhvr>
                                        <p:cTn id="15" dur="12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5" y="0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42" presetClass="path" presetSubtype="0" accel="50000" decel="5000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0.02356 1.85185E-6 L 3.54167E-6 1.85185E-6 " pathEditMode="relative" rAng="0" ptsTypes="AA">
                                      <p:cBhvr>
                                        <p:cTn id="17" dur="11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5" y="0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04479 0.00856 L 0.02903 0.00856 " pathEditMode="relative" rAng="0" ptsTypes="AA">
                                      <p:cBhvr>
                                        <p:cTn id="19" dur="9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9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7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9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7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1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6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1" build="p">
        <p:tmplLst>
          <p:tmpl lvl="1">
            <p:tnLst>
              <p:par>
                <p:cTn presetID="42" presetClass="path" presetSubtype="0" accel="50000" decel="50000" fill="hold" nodeType="withEffect">
                  <p:stCondLst>
                    <p:cond delay="500"/>
                  </p:stCondLst>
                  <p:childTnLst>
                    <p:animMotion origin="layout" path="M -4.79167E-6 -3.33333E-6 L -0.02356 -3.33333E-6 " pathEditMode="relative" rAng="0" ptsTypes="AA">
                      <p:cBhvr>
                        <p:cTn dur="1200" fill="hold"/>
                        <p:tgtEl>
                          <p:spTgt spid="8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-1185" y="0"/>
                    </p:animMotion>
                  </p:childTnLst>
                </p:cTn>
              </p:par>
            </p:tnLst>
          </p:tmpl>
          <p:tmpl lvl="2">
            <p:tnLst>
              <p:par>
                <p:cTn presetID="42" presetClass="path" presetSubtype="0" accel="50000" decel="50000" fill="hold" nodeType="withEffect">
                  <p:stCondLst>
                    <p:cond delay="700"/>
                  </p:stCondLst>
                  <p:childTnLst>
                    <p:animMotion origin="layout" path="M 0.02356 1.85185E-6 L 3.54167E-6 1.85185E-6 " pathEditMode="relative" rAng="0" ptsTypes="AA">
                      <p:cBhvr>
                        <p:cTn dur="1100" fill="hold"/>
                        <p:tgtEl>
                          <p:spTgt spid="8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-1185" y="0"/>
                    </p:animMotion>
                  </p:childTnLst>
                </p:cTn>
              </p:par>
            </p:tnLst>
          </p:tmpl>
          <p:tmpl lvl="3">
            <p:tnLst>
              <p:par>
                <p:cTn presetID="42" presetClass="path" presetSubtype="0" accel="50000" decel="50000" fill="hold" nodeType="withEffect">
                  <p:stCondLst>
                    <p:cond delay="1000"/>
                  </p:stCondLst>
                  <p:childTnLst>
                    <p:animMotion origin="layout" path="M 0.04479 0.00856 L 0.02903 0.00856 " pathEditMode="relative" rAng="0" ptsTypes="AA">
                      <p:cBhvr>
                        <p:cTn dur="900" fill="hold"/>
                        <p:tgtEl>
                          <p:spTgt spid="8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-794" y="0"/>
                    </p:animMotion>
                  </p:childTnLst>
                </p:cTn>
              </p:par>
            </p:tnLst>
          </p:tmpl>
        </p:tmplLst>
      </p:bldP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2 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371" y="260648"/>
            <a:ext cx="8640960" cy="778098"/>
          </a:xfrm>
          <a:prstGeom prst="rect">
            <a:avLst/>
          </a:prstGeom>
        </p:spPr>
        <p:txBody>
          <a:bodyPr anchor="ctr"/>
          <a:lstStyle>
            <a:lvl1pPr>
              <a:defRPr b="1">
                <a:solidFill>
                  <a:schemeClr val="tx1"/>
                </a:solidFill>
                <a:latin typeface="Segoe UI Light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6" name="Content Placeholder 2"/>
          <p:cNvSpPr>
            <a:spLocks noGrp="1"/>
          </p:cNvSpPr>
          <p:nvPr>
            <p:ph idx="10"/>
          </p:nvPr>
        </p:nvSpPr>
        <p:spPr>
          <a:xfrm flipH="1">
            <a:off x="8304245" y="1628800"/>
            <a:ext cx="3552395" cy="2160240"/>
          </a:xfrm>
          <a:prstGeom prst="rect">
            <a:avLst/>
          </a:prstGeom>
          <a:solidFill>
            <a:schemeClr val="tx1">
              <a:lumMod val="95000"/>
              <a:lumOff val="5000"/>
              <a:alpha val="54000"/>
            </a:schemeClr>
          </a:solidFill>
        </p:spPr>
        <p:txBody>
          <a:bodyPr anchor="b"/>
          <a:lstStyle>
            <a:lvl1pPr marL="0" indent="0">
              <a:buClr>
                <a:schemeClr val="tx1"/>
              </a:buClr>
              <a:buFontTx/>
              <a:buNone/>
              <a:defRPr sz="2800">
                <a:latin typeface="Segoe UI Light" pitchFamily="34" charset="0"/>
              </a:defRPr>
            </a:lvl1pPr>
            <a:lvl2pPr marL="25425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75000"/>
                  </a:schemeClr>
                </a:solidFill>
                <a:latin typeface="Segoe UI Light" pitchFamily="34" charset="0"/>
              </a:defRPr>
            </a:lvl2pPr>
            <a:lvl3pPr marL="49140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50000"/>
                  </a:schemeClr>
                </a:solidFill>
                <a:latin typeface="Segoe UI Light" pitchFamily="34" charset="0"/>
              </a:defRPr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1"/>
          </p:nvPr>
        </p:nvSpPr>
        <p:spPr>
          <a:xfrm flipH="1">
            <a:off x="8304245" y="3933056"/>
            <a:ext cx="3552395" cy="2160240"/>
          </a:xfrm>
          <a:prstGeom prst="rect">
            <a:avLst/>
          </a:prstGeom>
          <a:solidFill>
            <a:schemeClr val="tx1">
              <a:lumMod val="95000"/>
              <a:lumOff val="5000"/>
              <a:alpha val="54000"/>
            </a:schemeClr>
          </a:solidFill>
        </p:spPr>
        <p:txBody>
          <a:bodyPr anchor="b"/>
          <a:lstStyle>
            <a:lvl1pPr marL="0" indent="0">
              <a:buClr>
                <a:schemeClr val="tx1"/>
              </a:buClr>
              <a:buFontTx/>
              <a:buNone/>
              <a:defRPr sz="2800">
                <a:latin typeface="Segoe UI Light" pitchFamily="34" charset="0"/>
              </a:defRPr>
            </a:lvl1pPr>
            <a:lvl2pPr marL="25425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75000"/>
                  </a:schemeClr>
                </a:solidFill>
                <a:latin typeface="Segoe UI Light" pitchFamily="34" charset="0"/>
              </a:defRPr>
            </a:lvl2pPr>
            <a:lvl3pPr marL="49140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50000"/>
                  </a:schemeClr>
                </a:solidFill>
                <a:latin typeface="Segoe UI Light" pitchFamily="34" charset="0"/>
              </a:defRPr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0" y="260648"/>
            <a:ext cx="239349" cy="792088"/>
          </a:xfrm>
          <a:prstGeom prst="rect">
            <a:avLst/>
          </a:prstGeom>
          <a:solidFill>
            <a:srgbClr val="1BA1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>
              <a:latin typeface="Segoe WP" pitchFamily="34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767408" y="1628800"/>
            <a:ext cx="7272808" cy="4525963"/>
          </a:xfrm>
          <a:prstGeom prst="rect">
            <a:avLst/>
          </a:prstGeom>
        </p:spPr>
        <p:txBody>
          <a:bodyPr/>
          <a:lstStyle>
            <a:lvl1pPr marL="0" indent="0">
              <a:buClr>
                <a:schemeClr val="tx1"/>
              </a:buClr>
              <a:buFontTx/>
              <a:buNone/>
              <a:defRPr>
                <a:solidFill>
                  <a:schemeClr val="tx1"/>
                </a:solidFill>
                <a:latin typeface="Segoe UI Light" pitchFamily="34" charset="0"/>
              </a:defRPr>
            </a:lvl1pPr>
            <a:lvl2pPr marL="254250" indent="0">
              <a:buClr>
                <a:schemeClr val="tx1"/>
              </a:buClr>
              <a:buFontTx/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Segoe UI Light" pitchFamily="34" charset="0"/>
              </a:defRPr>
            </a:lvl2pPr>
            <a:lvl3pPr marL="49140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50000"/>
                  </a:schemeClr>
                </a:solidFill>
                <a:latin typeface="Segoe UI Light" pitchFamily="34" charset="0"/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11591536" y="6381328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D2FC744C-0FD2-4FEB-9E68-B623E52109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426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 nodePh="1">
                                  <p:stCondLst>
                                    <p:cond delay="100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 nodePh="1">
                                  <p:stCondLst>
                                    <p:cond delay="1000"/>
                                  </p:stCondLst>
                                  <p:endCondLst>
                                    <p:cond evt="begin" delay="0">
                                      <p:tn val="1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7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7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6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2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5.55556E-7 1.85185E-6 L -0.02361 1.85185E-6 " pathEditMode="relative" rAng="0" ptsTypes="AA">
                                      <p:cBhvr>
                                        <p:cTn id="27" dur="12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1" y="0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42" presetClass="path" presetSubtype="0" accel="50000" decel="5000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0.02361 7.40741E-7 L -1.66667E-6 7.40741E-7 " pathEditMode="relative" rAng="0" ptsTypes="AA">
                                      <p:cBhvr>
                                        <p:cTn id="29" dur="11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1" y="0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42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04479 0.00857 L 0.02899 0.00857 " pathEditMode="relative" rAng="0" ptsTypes="AA">
                                      <p:cBhvr>
                                        <p:cTn id="31" dur="9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9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nimBg="1">
        <p:tmplLst>
          <p:tmpl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 nodePh="1">
                  <p:stCondLst>
                    <p:cond delay="100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build="p" animBg="1">
        <p:tmplLst>
          <p:tmpl>
            <p:tnLst>
              <p:par>
                <p:cTn presetID="10" presetClass="entr" presetSubtype="0" fill="hold" nodeType="withEffect">
                  <p:stCondLst>
                    <p:cond delay="1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 nodePh="1">
                  <p:stCondLst>
                    <p:cond delay="100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7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9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7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1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6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1" build="p">
        <p:tmplLst>
          <p:tmpl lvl="1">
            <p:tnLst>
              <p:par>
                <p:cTn presetID="42" presetClass="path" presetSubtype="0" accel="50000" decel="50000" fill="hold" nodeType="withEffect">
                  <p:stCondLst>
                    <p:cond delay="500"/>
                  </p:stCondLst>
                  <p:childTnLst>
                    <p:animMotion origin="layout" path="M 5.55556E-7 1.85185E-6 L -0.02361 1.85185E-6 " pathEditMode="relative" rAng="0" ptsTypes="AA">
                      <p:cBhvr>
                        <p:cTn dur="1200" fill="hold"/>
                        <p:tgtEl>
                          <p:spTgt spid="7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-1181" y="0"/>
                    </p:animMotion>
                  </p:childTnLst>
                </p:cTn>
              </p:par>
            </p:tnLst>
          </p:tmpl>
          <p:tmpl lvl="2">
            <p:tnLst>
              <p:par>
                <p:cTn presetID="42" presetClass="path" presetSubtype="0" accel="50000" decel="50000" fill="hold" nodeType="withEffect">
                  <p:stCondLst>
                    <p:cond delay="700"/>
                  </p:stCondLst>
                  <p:childTnLst>
                    <p:animMotion origin="layout" path="M 0.02361 7.40741E-7 L -1.66667E-6 7.40741E-7 " pathEditMode="relative" rAng="0" ptsTypes="AA">
                      <p:cBhvr>
                        <p:cTn dur="1100" fill="hold"/>
                        <p:tgtEl>
                          <p:spTgt spid="7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-1181" y="0"/>
                    </p:animMotion>
                  </p:childTnLst>
                </p:cTn>
              </p:par>
            </p:tnLst>
          </p:tmpl>
          <p:tmpl lvl="3">
            <p:tnLst>
              <p:par>
                <p:cTn presetID="42" presetClass="path" presetSubtype="0" accel="50000" decel="50000" fill="hold" nodeType="withEffect">
                  <p:stCondLst>
                    <p:cond delay="1000"/>
                  </p:stCondLst>
                  <p:childTnLst>
                    <p:animMotion origin="layout" path="M 0.04479 0.00857 L 0.02899 0.00857 " pathEditMode="relative" rAng="0" ptsTypes="AA">
                      <p:cBhvr>
                        <p:cTn dur="900" fill="hold"/>
                        <p:tgtEl>
                          <p:spTgt spid="7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-799" y="0"/>
                    </p:animMotion>
                  </p:childTnLst>
                </p:cTn>
              </p:par>
            </p:tnLst>
          </p:tmpl>
        </p:tmplLst>
      </p:bldP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Content and 2 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371" y="260648"/>
            <a:ext cx="8640960" cy="778098"/>
          </a:xfrm>
          <a:prstGeom prst="rect">
            <a:avLst/>
          </a:prstGeom>
        </p:spPr>
        <p:txBody>
          <a:bodyPr anchor="ctr"/>
          <a:lstStyle>
            <a:lvl1pPr>
              <a:defRPr b="1">
                <a:solidFill>
                  <a:schemeClr val="tx1"/>
                </a:solidFill>
                <a:latin typeface="Segoe UI Light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6" name="Content Placeholder 2"/>
          <p:cNvSpPr>
            <a:spLocks noGrp="1"/>
          </p:cNvSpPr>
          <p:nvPr>
            <p:ph idx="10"/>
          </p:nvPr>
        </p:nvSpPr>
        <p:spPr>
          <a:xfrm flipH="1">
            <a:off x="8304245" y="1628800"/>
            <a:ext cx="3552395" cy="2160240"/>
          </a:xfrm>
          <a:prstGeom prst="rect">
            <a:avLst/>
          </a:prstGeom>
          <a:solidFill>
            <a:schemeClr val="tx1">
              <a:lumMod val="95000"/>
              <a:lumOff val="5000"/>
              <a:alpha val="54000"/>
            </a:schemeClr>
          </a:solidFill>
        </p:spPr>
        <p:txBody>
          <a:bodyPr anchor="b"/>
          <a:lstStyle>
            <a:lvl1pPr marL="0" indent="0">
              <a:buClr>
                <a:schemeClr val="tx1"/>
              </a:buClr>
              <a:buFontTx/>
              <a:buNone/>
              <a:defRPr sz="2800">
                <a:latin typeface="Segoe UI Light" pitchFamily="34" charset="0"/>
              </a:defRPr>
            </a:lvl1pPr>
            <a:lvl2pPr marL="25425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75000"/>
                  </a:schemeClr>
                </a:solidFill>
                <a:latin typeface="Segoe UI Light" pitchFamily="34" charset="0"/>
              </a:defRPr>
            </a:lvl2pPr>
            <a:lvl3pPr marL="49140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50000"/>
                  </a:schemeClr>
                </a:solidFill>
                <a:latin typeface="Segoe UI Light" pitchFamily="34" charset="0"/>
              </a:defRPr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1"/>
          </p:nvPr>
        </p:nvSpPr>
        <p:spPr>
          <a:xfrm flipH="1">
            <a:off x="8304245" y="3933056"/>
            <a:ext cx="3552395" cy="2160240"/>
          </a:xfrm>
          <a:prstGeom prst="rect">
            <a:avLst/>
          </a:prstGeom>
          <a:solidFill>
            <a:schemeClr val="tx1">
              <a:lumMod val="95000"/>
              <a:lumOff val="5000"/>
              <a:alpha val="54000"/>
            </a:schemeClr>
          </a:solidFill>
        </p:spPr>
        <p:txBody>
          <a:bodyPr anchor="b"/>
          <a:lstStyle>
            <a:lvl1pPr marL="0" indent="0">
              <a:buClr>
                <a:schemeClr val="tx1"/>
              </a:buClr>
              <a:buFontTx/>
              <a:buNone/>
              <a:defRPr sz="2800">
                <a:latin typeface="Segoe UI Light" pitchFamily="34" charset="0"/>
              </a:defRPr>
            </a:lvl1pPr>
            <a:lvl2pPr marL="25425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75000"/>
                  </a:schemeClr>
                </a:solidFill>
                <a:latin typeface="Segoe UI Light" pitchFamily="34" charset="0"/>
              </a:defRPr>
            </a:lvl2pPr>
            <a:lvl3pPr marL="49140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50000"/>
                  </a:schemeClr>
                </a:solidFill>
                <a:latin typeface="Segoe UI Light" pitchFamily="34" charset="0"/>
              </a:defRPr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0" y="260648"/>
            <a:ext cx="239349" cy="792088"/>
          </a:xfrm>
          <a:prstGeom prst="rect">
            <a:avLst/>
          </a:prstGeom>
          <a:solidFill>
            <a:srgbClr val="FA6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>
              <a:latin typeface="Segoe WP" pitchFamily="34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767408" y="1628800"/>
            <a:ext cx="7272808" cy="4525963"/>
          </a:xfrm>
          <a:prstGeom prst="rect">
            <a:avLst/>
          </a:prstGeom>
        </p:spPr>
        <p:txBody>
          <a:bodyPr/>
          <a:lstStyle>
            <a:lvl1pPr marL="0" indent="0">
              <a:buClr>
                <a:schemeClr val="tx1"/>
              </a:buClr>
              <a:buFontTx/>
              <a:buNone/>
              <a:defRPr>
                <a:solidFill>
                  <a:schemeClr val="tx1"/>
                </a:solidFill>
                <a:latin typeface="Segoe UI Light" pitchFamily="34" charset="0"/>
              </a:defRPr>
            </a:lvl1pPr>
            <a:lvl2pPr marL="254250" indent="0">
              <a:buClr>
                <a:schemeClr val="tx1"/>
              </a:buClr>
              <a:buFontTx/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Segoe UI Light" pitchFamily="34" charset="0"/>
              </a:defRPr>
            </a:lvl2pPr>
            <a:lvl3pPr marL="49140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50000"/>
                  </a:schemeClr>
                </a:solidFill>
                <a:latin typeface="Segoe UI Light" pitchFamily="34" charset="0"/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11591536" y="6381328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D2FC744C-0FD2-4FEB-9E68-B623E52109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514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 nodePh="1">
                                  <p:stCondLst>
                                    <p:cond delay="100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 nodePh="1">
                                  <p:stCondLst>
                                    <p:cond delay="1000"/>
                                  </p:stCondLst>
                                  <p:endCondLst>
                                    <p:cond evt="begin" delay="0">
                                      <p:tn val="1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7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7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6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2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5.55556E-7 1.85185E-6 L -0.02361 1.85185E-6 " pathEditMode="relative" rAng="0" ptsTypes="AA">
                                      <p:cBhvr>
                                        <p:cTn id="27" dur="12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1" y="0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42" presetClass="path" presetSubtype="0" accel="50000" decel="5000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0.02361 7.40741E-7 L -1.66667E-6 7.40741E-7 " pathEditMode="relative" rAng="0" ptsTypes="AA">
                                      <p:cBhvr>
                                        <p:cTn id="29" dur="11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1" y="0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42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04479 0.00857 L 0.02899 0.00857 " pathEditMode="relative" rAng="0" ptsTypes="AA">
                                      <p:cBhvr>
                                        <p:cTn id="31" dur="9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9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nimBg="1">
        <p:tmplLst>
          <p:tmpl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 nodePh="1">
                  <p:stCondLst>
                    <p:cond delay="100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build="p" animBg="1">
        <p:tmplLst>
          <p:tmpl>
            <p:tnLst>
              <p:par>
                <p:cTn presetID="10" presetClass="entr" presetSubtype="0" fill="hold" nodeType="withEffect">
                  <p:stCondLst>
                    <p:cond delay="1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 nodePh="1">
                  <p:stCondLst>
                    <p:cond delay="100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7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9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7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1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6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1" build="p">
        <p:tmplLst>
          <p:tmpl lvl="1">
            <p:tnLst>
              <p:par>
                <p:cTn presetID="42" presetClass="path" presetSubtype="0" accel="50000" decel="50000" fill="hold" nodeType="withEffect">
                  <p:stCondLst>
                    <p:cond delay="500"/>
                  </p:stCondLst>
                  <p:childTnLst>
                    <p:animMotion origin="layout" path="M 5.55556E-7 1.85185E-6 L -0.02361 1.85185E-6 " pathEditMode="relative" rAng="0" ptsTypes="AA">
                      <p:cBhvr>
                        <p:cTn dur="1200" fill="hold"/>
                        <p:tgtEl>
                          <p:spTgt spid="7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-1181" y="0"/>
                    </p:animMotion>
                  </p:childTnLst>
                </p:cTn>
              </p:par>
            </p:tnLst>
          </p:tmpl>
          <p:tmpl lvl="2">
            <p:tnLst>
              <p:par>
                <p:cTn presetID="42" presetClass="path" presetSubtype="0" accel="50000" decel="50000" fill="hold" nodeType="withEffect">
                  <p:stCondLst>
                    <p:cond delay="700"/>
                  </p:stCondLst>
                  <p:childTnLst>
                    <p:animMotion origin="layout" path="M 0.02361 7.40741E-7 L -1.66667E-6 7.40741E-7 " pathEditMode="relative" rAng="0" ptsTypes="AA">
                      <p:cBhvr>
                        <p:cTn dur="1100" fill="hold"/>
                        <p:tgtEl>
                          <p:spTgt spid="7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-1181" y="0"/>
                    </p:animMotion>
                  </p:childTnLst>
                </p:cTn>
              </p:par>
            </p:tnLst>
          </p:tmpl>
          <p:tmpl lvl="3">
            <p:tnLst>
              <p:par>
                <p:cTn presetID="42" presetClass="path" presetSubtype="0" accel="50000" decel="50000" fill="hold" nodeType="withEffect">
                  <p:stCondLst>
                    <p:cond delay="1000"/>
                  </p:stCondLst>
                  <p:childTnLst>
                    <p:animMotion origin="layout" path="M 0.04479 0.00857 L 0.02899 0.00857 " pathEditMode="relative" rAng="0" ptsTypes="AA">
                      <p:cBhvr>
                        <p:cTn dur="900" fill="hold"/>
                        <p:tgtEl>
                          <p:spTgt spid="7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-799" y="0"/>
                    </p:animMotion>
                  </p:childTnLst>
                </p:cTn>
              </p:par>
            </p:tnLst>
          </p:tmpl>
        </p:tmplLst>
      </p:bldP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Content and 2 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371" y="260648"/>
            <a:ext cx="8640960" cy="778098"/>
          </a:xfrm>
          <a:prstGeom prst="rect">
            <a:avLst/>
          </a:prstGeom>
        </p:spPr>
        <p:txBody>
          <a:bodyPr anchor="ctr"/>
          <a:lstStyle>
            <a:lvl1pPr>
              <a:defRPr b="1">
                <a:solidFill>
                  <a:schemeClr val="tx1"/>
                </a:solidFill>
                <a:latin typeface="Segoe UI Light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6" name="Content Placeholder 2"/>
          <p:cNvSpPr>
            <a:spLocks noGrp="1"/>
          </p:cNvSpPr>
          <p:nvPr>
            <p:ph idx="10"/>
          </p:nvPr>
        </p:nvSpPr>
        <p:spPr>
          <a:xfrm flipH="1">
            <a:off x="8304245" y="1628800"/>
            <a:ext cx="3552395" cy="2160240"/>
          </a:xfrm>
          <a:prstGeom prst="rect">
            <a:avLst/>
          </a:prstGeom>
          <a:solidFill>
            <a:schemeClr val="tx1">
              <a:lumMod val="95000"/>
              <a:lumOff val="5000"/>
              <a:alpha val="54000"/>
            </a:schemeClr>
          </a:solidFill>
        </p:spPr>
        <p:txBody>
          <a:bodyPr anchor="b"/>
          <a:lstStyle>
            <a:lvl1pPr marL="0" indent="0">
              <a:buClr>
                <a:schemeClr val="tx1"/>
              </a:buClr>
              <a:buFontTx/>
              <a:buNone/>
              <a:defRPr sz="2800">
                <a:latin typeface="Segoe UI Light" pitchFamily="34" charset="0"/>
              </a:defRPr>
            </a:lvl1pPr>
            <a:lvl2pPr marL="25425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75000"/>
                  </a:schemeClr>
                </a:solidFill>
                <a:latin typeface="Segoe UI Light" pitchFamily="34" charset="0"/>
              </a:defRPr>
            </a:lvl2pPr>
            <a:lvl3pPr marL="49140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50000"/>
                  </a:schemeClr>
                </a:solidFill>
                <a:latin typeface="Segoe UI Light" pitchFamily="34" charset="0"/>
              </a:defRPr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1"/>
          </p:nvPr>
        </p:nvSpPr>
        <p:spPr>
          <a:xfrm flipH="1">
            <a:off x="8304245" y="3933056"/>
            <a:ext cx="3552395" cy="2160240"/>
          </a:xfrm>
          <a:prstGeom prst="rect">
            <a:avLst/>
          </a:prstGeom>
          <a:solidFill>
            <a:schemeClr val="tx1">
              <a:lumMod val="95000"/>
              <a:lumOff val="5000"/>
              <a:alpha val="54000"/>
            </a:schemeClr>
          </a:solidFill>
        </p:spPr>
        <p:txBody>
          <a:bodyPr anchor="b"/>
          <a:lstStyle>
            <a:lvl1pPr marL="0" indent="0">
              <a:buClr>
                <a:schemeClr val="tx1"/>
              </a:buClr>
              <a:buFontTx/>
              <a:buNone/>
              <a:defRPr sz="2800">
                <a:latin typeface="Segoe UI Light" pitchFamily="34" charset="0"/>
              </a:defRPr>
            </a:lvl1pPr>
            <a:lvl2pPr marL="25425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75000"/>
                  </a:schemeClr>
                </a:solidFill>
                <a:latin typeface="Segoe UI Light" pitchFamily="34" charset="0"/>
              </a:defRPr>
            </a:lvl2pPr>
            <a:lvl3pPr marL="49140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50000"/>
                  </a:schemeClr>
                </a:solidFill>
                <a:latin typeface="Segoe UI Light" pitchFamily="34" charset="0"/>
              </a:defRPr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0" y="260648"/>
            <a:ext cx="239349" cy="792088"/>
          </a:xfrm>
          <a:prstGeom prst="rect">
            <a:avLst/>
          </a:prstGeom>
          <a:solidFill>
            <a:srgbClr val="60A9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>
              <a:latin typeface="Segoe WP" pitchFamily="34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767408" y="1628800"/>
            <a:ext cx="7272808" cy="4525963"/>
          </a:xfrm>
          <a:prstGeom prst="rect">
            <a:avLst/>
          </a:prstGeom>
        </p:spPr>
        <p:txBody>
          <a:bodyPr/>
          <a:lstStyle>
            <a:lvl1pPr marL="0" indent="0">
              <a:buClr>
                <a:schemeClr val="tx1"/>
              </a:buClr>
              <a:buFontTx/>
              <a:buNone/>
              <a:defRPr>
                <a:solidFill>
                  <a:schemeClr val="tx1"/>
                </a:solidFill>
                <a:latin typeface="Segoe UI Light" pitchFamily="34" charset="0"/>
              </a:defRPr>
            </a:lvl1pPr>
            <a:lvl2pPr marL="254250" indent="0">
              <a:buClr>
                <a:schemeClr val="tx1"/>
              </a:buClr>
              <a:buFontTx/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Segoe UI Light" pitchFamily="34" charset="0"/>
              </a:defRPr>
            </a:lvl2pPr>
            <a:lvl3pPr marL="49140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50000"/>
                  </a:schemeClr>
                </a:solidFill>
                <a:latin typeface="Segoe UI Light" pitchFamily="34" charset="0"/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11591536" y="6381328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D2FC744C-0FD2-4FEB-9E68-B623E52109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604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 nodePh="1">
                                  <p:stCondLst>
                                    <p:cond delay="100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 nodePh="1">
                                  <p:stCondLst>
                                    <p:cond delay="1000"/>
                                  </p:stCondLst>
                                  <p:endCondLst>
                                    <p:cond evt="begin" delay="0">
                                      <p:tn val="1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7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7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6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2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5.55556E-7 1.85185E-6 L -0.02361 1.85185E-6 " pathEditMode="relative" rAng="0" ptsTypes="AA">
                                      <p:cBhvr>
                                        <p:cTn id="27" dur="12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1" y="0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42" presetClass="path" presetSubtype="0" accel="50000" decel="5000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0.02361 7.40741E-7 L -1.66667E-6 7.40741E-7 " pathEditMode="relative" rAng="0" ptsTypes="AA">
                                      <p:cBhvr>
                                        <p:cTn id="29" dur="11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1" y="0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42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04479 0.00857 L 0.02899 0.00857 " pathEditMode="relative" rAng="0" ptsTypes="AA">
                                      <p:cBhvr>
                                        <p:cTn id="31" dur="9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9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nimBg="1">
        <p:tmplLst>
          <p:tmpl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 nodePh="1">
                  <p:stCondLst>
                    <p:cond delay="100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build="p" animBg="1">
        <p:tmplLst>
          <p:tmpl>
            <p:tnLst>
              <p:par>
                <p:cTn presetID="10" presetClass="entr" presetSubtype="0" fill="hold" nodeType="withEffect">
                  <p:stCondLst>
                    <p:cond delay="1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 nodePh="1">
                  <p:stCondLst>
                    <p:cond delay="100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7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9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7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1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6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1" build="p">
        <p:tmplLst>
          <p:tmpl lvl="1">
            <p:tnLst>
              <p:par>
                <p:cTn presetID="42" presetClass="path" presetSubtype="0" accel="50000" decel="50000" fill="hold" nodeType="withEffect">
                  <p:stCondLst>
                    <p:cond delay="500"/>
                  </p:stCondLst>
                  <p:childTnLst>
                    <p:animMotion origin="layout" path="M 5.55556E-7 1.85185E-6 L -0.02361 1.85185E-6 " pathEditMode="relative" rAng="0" ptsTypes="AA">
                      <p:cBhvr>
                        <p:cTn dur="1200" fill="hold"/>
                        <p:tgtEl>
                          <p:spTgt spid="7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-1181" y="0"/>
                    </p:animMotion>
                  </p:childTnLst>
                </p:cTn>
              </p:par>
            </p:tnLst>
          </p:tmpl>
          <p:tmpl lvl="2">
            <p:tnLst>
              <p:par>
                <p:cTn presetID="42" presetClass="path" presetSubtype="0" accel="50000" decel="50000" fill="hold" nodeType="withEffect">
                  <p:stCondLst>
                    <p:cond delay="700"/>
                  </p:stCondLst>
                  <p:childTnLst>
                    <p:animMotion origin="layout" path="M 0.02361 7.40741E-7 L -1.66667E-6 7.40741E-7 " pathEditMode="relative" rAng="0" ptsTypes="AA">
                      <p:cBhvr>
                        <p:cTn dur="1100" fill="hold"/>
                        <p:tgtEl>
                          <p:spTgt spid="7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-1181" y="0"/>
                    </p:animMotion>
                  </p:childTnLst>
                </p:cTn>
              </p:par>
            </p:tnLst>
          </p:tmpl>
          <p:tmpl lvl="3">
            <p:tnLst>
              <p:par>
                <p:cTn presetID="42" presetClass="path" presetSubtype="0" accel="50000" decel="50000" fill="hold" nodeType="withEffect">
                  <p:stCondLst>
                    <p:cond delay="1000"/>
                  </p:stCondLst>
                  <p:childTnLst>
                    <p:animMotion origin="layout" path="M 0.04479 0.00857 L 0.02899 0.00857 " pathEditMode="relative" rAng="0" ptsTypes="AA">
                      <p:cBhvr>
                        <p:cTn dur="900" fill="hold"/>
                        <p:tgtEl>
                          <p:spTgt spid="7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-799" y="0"/>
                    </p:animMotion>
                  </p:childTnLst>
                </p:cTn>
              </p:par>
            </p:tnLst>
          </p:tmpl>
        </p:tmplLst>
      </p:bldP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438401"/>
            <a:ext cx="10363200" cy="1295399"/>
          </a:xfrm>
          <a:prstGeom prst="rect">
            <a:avLst/>
          </a:prstGeo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defRPr sz="3600" b="0" cap="all" spc="-80" baseline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41600" y="3733800"/>
            <a:ext cx="8331200" cy="1066800"/>
          </a:xfrm>
          <a:prstGeom prst="rect">
            <a:avLst/>
          </a:prstGeom>
        </p:spPr>
        <p:txBody>
          <a:bodyPr anchor="b"/>
          <a:lstStyle>
            <a:lvl1pPr marL="0" indent="0" algn="r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600" y="6172201"/>
            <a:ext cx="4572000" cy="304800"/>
          </a:xfrm>
          <a:prstGeom prst="rect">
            <a:avLst/>
          </a:prstGeom>
        </p:spPr>
        <p:txBody>
          <a:bodyPr/>
          <a:lstStyle/>
          <a:p>
            <a:endParaRPr lang="ro-RO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 rot="16200000">
            <a:off x="11189124" y="5824644"/>
            <a:ext cx="1315721" cy="486833"/>
          </a:xfrm>
          <a:prstGeom prst="rect">
            <a:avLst/>
          </a:prstGeom>
        </p:spPr>
        <p:txBody>
          <a:bodyPr/>
          <a:lstStyle/>
          <a:p>
            <a:fld id="{3D0EABDB-165B-42B4-9911-69E75C24C06B}" type="slidenum">
              <a:rPr lang="ro-RO" smtClean="0"/>
              <a:pPr/>
              <a:t>‹#›</a:t>
            </a:fld>
            <a:endParaRPr lang="ro-RO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>
          <a:xfrm>
            <a:off x="609600" y="6492876"/>
            <a:ext cx="4572000" cy="283845"/>
          </a:xfrm>
          <a:prstGeom prst="rect">
            <a:avLst/>
          </a:prstGeom>
        </p:spPr>
        <p:txBody>
          <a:bodyPr/>
          <a:lstStyle/>
          <a:p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2702897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dgm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76200"/>
            <a:ext cx="12192000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0" y="762000"/>
            <a:ext cx="12192000" cy="5638800"/>
          </a:xfrm>
          <a:prstGeom prst="rect">
            <a:avLst/>
          </a:prstGeo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629400"/>
            <a:ext cx="2540000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629400"/>
            <a:ext cx="3860800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652000" y="6629400"/>
            <a:ext cx="2540000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7387E3-A964-4D90-8848-2E16B5E3F1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846395"/>
      </p:ext>
    </p:extLst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658977" y="2259484"/>
            <a:ext cx="10972800" cy="1143000"/>
          </a:xfrm>
          <a:prstGeom prst="rect">
            <a:avLst/>
          </a:prstGeom>
        </p:spPr>
        <p:txBody>
          <a:bodyPr/>
          <a:lstStyle>
            <a:lvl1pPr algn="ctr">
              <a:defRPr sz="4400">
                <a:solidFill>
                  <a:schemeClr val="tx1"/>
                </a:solidFill>
                <a:latin typeface="Segoe UI Light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1392733" y="3716338"/>
            <a:ext cx="9505288" cy="72077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  <a:latin typeface="Segoe UI Light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51589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9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2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32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">
    <p:bg>
      <p:bgPr>
        <a:solidFill>
          <a:srgbClr val="1BA1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658977" y="2857500"/>
            <a:ext cx="10972800" cy="1143000"/>
          </a:xfrm>
          <a:prstGeom prst="rect">
            <a:avLst/>
          </a:prstGeom>
        </p:spPr>
        <p:txBody>
          <a:bodyPr anchor="ctr"/>
          <a:lstStyle>
            <a:lvl1pPr algn="ctr">
              <a:defRPr sz="4400">
                <a:latin typeface="Segoe UI Light" pitchFamily="34" charset="0"/>
              </a:defRPr>
            </a:lvl1pPr>
          </a:lstStyle>
          <a:p>
            <a:r>
              <a:rPr lang="en-US" dirty="0"/>
              <a:t>Add section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97719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500">
        <p:fade/>
      </p:transition>
    </mc:Choice>
    <mc:Fallback xmlns="">
      <p:transition spd="med" advClick="0" advTm="15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9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">
    <p:bg>
      <p:bgPr>
        <a:solidFill>
          <a:srgbClr val="FA68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658977" y="2857500"/>
            <a:ext cx="10972800" cy="1143000"/>
          </a:xfrm>
          <a:prstGeom prst="rect">
            <a:avLst/>
          </a:prstGeom>
        </p:spPr>
        <p:txBody>
          <a:bodyPr anchor="ctr"/>
          <a:lstStyle>
            <a:lvl1pPr algn="ctr">
              <a:defRPr sz="4400">
                <a:latin typeface="Segoe UI Light" pitchFamily="34" charset="0"/>
              </a:defRPr>
            </a:lvl1pPr>
          </a:lstStyle>
          <a:p>
            <a:r>
              <a:rPr lang="en-US" dirty="0"/>
              <a:t>Add section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850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500">
        <p:fade/>
      </p:transition>
    </mc:Choice>
    <mc:Fallback xmlns="">
      <p:transition spd="med" advClick="0" advTm="15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9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">
    <p:bg>
      <p:bgPr>
        <a:solidFill>
          <a:srgbClr val="60A9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658977" y="2857500"/>
            <a:ext cx="10972800" cy="1143000"/>
          </a:xfrm>
          <a:prstGeom prst="rect">
            <a:avLst/>
          </a:prstGeom>
        </p:spPr>
        <p:txBody>
          <a:bodyPr anchor="ctr"/>
          <a:lstStyle>
            <a:lvl1pPr algn="ctr">
              <a:defRPr sz="4400">
                <a:latin typeface="Segoe UI Light" pitchFamily="34" charset="0"/>
              </a:defRPr>
            </a:lvl1pPr>
          </a:lstStyle>
          <a:p>
            <a:r>
              <a:rPr lang="en-US" dirty="0"/>
              <a:t>Add section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78104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500">
        <p:fade/>
      </p:transition>
    </mc:Choice>
    <mc:Fallback xmlns="">
      <p:transition spd="med" advClick="0" advTm="15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9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7408" y="1340768"/>
            <a:ext cx="10828784" cy="4813995"/>
          </a:xfrm>
          <a:prstGeom prst="rect">
            <a:avLst/>
          </a:prstGeom>
        </p:spPr>
        <p:txBody>
          <a:bodyPr/>
          <a:lstStyle>
            <a:lvl1pPr marL="0" indent="0">
              <a:buClr>
                <a:schemeClr val="tx1"/>
              </a:buClr>
              <a:buFontTx/>
              <a:buNone/>
              <a:defRPr sz="2400">
                <a:solidFill>
                  <a:schemeClr val="tx1"/>
                </a:solidFill>
                <a:latin typeface="Segoe UI Light" pitchFamily="34" charset="0"/>
              </a:defRPr>
            </a:lvl1pPr>
            <a:lvl2pPr marL="254250" indent="0">
              <a:buClr>
                <a:schemeClr val="tx1"/>
              </a:buClr>
              <a:buFontTx/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itchFamily="34" charset="0"/>
              </a:defRPr>
            </a:lvl2pPr>
            <a:lvl3pPr marL="491400" indent="0">
              <a:buClr>
                <a:schemeClr val="tx1"/>
              </a:buClr>
              <a:buFontTx/>
              <a:buNone/>
              <a:defRPr sz="2400">
                <a:solidFill>
                  <a:schemeClr val="bg1">
                    <a:lumMod val="50000"/>
                  </a:schemeClr>
                </a:solidFill>
                <a:latin typeface="Segoe UI Light" pitchFamily="34" charset="0"/>
              </a:defRPr>
            </a:lvl3pPr>
            <a:lvl4pPr marL="1371600" indent="0">
              <a:buNone/>
              <a:defRPr>
                <a:ln>
                  <a:noFill/>
                </a:ln>
                <a:solidFill>
                  <a:srgbClr val="FA6800"/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Forth level</a:t>
            </a:r>
          </a:p>
          <a:p>
            <a:pPr lvl="3"/>
            <a:r>
              <a:rPr lang="en-US" i="0" dirty="0" err="1"/>
              <a:t>prin</a:t>
            </a:r>
            <a:r>
              <a:rPr lang="en-US" i="0" dirty="0"/>
              <a:t> </a:t>
            </a:r>
            <a:r>
              <a:rPr lang="en-US" i="0" dirty="0" err="1"/>
              <a:t>derivare</a:t>
            </a:r>
            <a:r>
              <a:rPr lang="en-US" i="0" dirty="0"/>
              <a:t> </a:t>
            </a:r>
            <a:r>
              <a:rPr lang="en-US" i="0" dirty="0">
                <a:solidFill>
                  <a:schemeClr val="hlink"/>
                </a:solidFill>
              </a:rPr>
              <a:t>NU se </a:t>
            </a:r>
            <a:r>
              <a:rPr lang="en-US" i="0" dirty="0" err="1">
                <a:solidFill>
                  <a:schemeClr val="hlink"/>
                </a:solidFill>
              </a:rPr>
              <a:t>elimina</a:t>
            </a:r>
            <a:r>
              <a:rPr lang="en-US" i="0" dirty="0"/>
              <a:t> </a:t>
            </a:r>
            <a:r>
              <a:rPr lang="en-US" i="0" dirty="0" err="1"/>
              <a:t>restrictiile</a:t>
            </a:r>
            <a:r>
              <a:rPr lang="en-US" i="0" dirty="0"/>
              <a:t> de </a:t>
            </a:r>
            <a:r>
              <a:rPr lang="en-US" i="0" dirty="0" err="1"/>
              <a:t>acces</a:t>
            </a:r>
            <a:r>
              <a:rPr lang="en-US" i="0" dirty="0"/>
              <a:t> din </a:t>
            </a:r>
            <a:r>
              <a:rPr lang="en-US" i="0" dirty="0" err="1"/>
              <a:t>clasa</a:t>
            </a:r>
            <a:r>
              <a:rPr lang="en-US" i="0" dirty="0"/>
              <a:t> de </a:t>
            </a:r>
            <a:r>
              <a:rPr lang="en-US" i="0" dirty="0" err="1"/>
              <a:t>baza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260648"/>
            <a:ext cx="239349" cy="792088"/>
          </a:xfrm>
          <a:prstGeom prst="rect">
            <a:avLst/>
          </a:prstGeom>
          <a:solidFill>
            <a:srgbClr val="1BA1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>
              <a:latin typeface="Segoe WP" pitchFamily="34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31371" y="260648"/>
            <a:ext cx="8640960" cy="778098"/>
          </a:xfrm>
          <a:prstGeom prst="rect">
            <a:avLst/>
          </a:prstGeom>
        </p:spPr>
        <p:txBody>
          <a:bodyPr anchor="ctr"/>
          <a:lstStyle>
            <a:lvl1pPr>
              <a:defRPr b="1">
                <a:solidFill>
                  <a:schemeClr val="tx1"/>
                </a:solidFill>
                <a:latin typeface="Segoe UI Light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11591536" y="6381328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D2FC744C-0FD2-4FEB-9E68-B623E52109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485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6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6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6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2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4.79167E-6 -3.33333E-6 L -0.02356 -3.33333E-6 " pathEditMode="relative" rAng="0" ptsTypes="AA">
                                      <p:cBhvr>
                                        <p:cTn id="21" dur="12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5" y="0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42" presetClass="path" presetSubtype="0" accel="50000" decel="5000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0.02356 1.85185E-6 L 3.54167E-6 1.85185E-6 " pathEditMode="relative" rAng="0" ptsTypes="AA">
                                      <p:cBhvr>
                                        <p:cTn id="23" dur="11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5" y="0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42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04479 0.00856 L 0.02903 0.00856 " pathEditMode="relative" rAng="0" ptsTypes="AA">
                                      <p:cBhvr>
                                        <p:cTn id="25" dur="9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94" y="0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42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0448 0.00857 L 0.02904 0.00857 " pathEditMode="relative" rAng="0" ptsTypes="AA">
                                      <p:cBhvr>
                                        <p:cTn id="27" dur="9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94" y="0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42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04479 0.00856 L 0.02904 0.00856 " pathEditMode="relative" rAng="0" ptsTypes="AA">
                                      <p:cBhvr>
                                        <p:cTn id="29" dur="9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9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7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9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7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1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6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1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6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" grpId="1" uiExpand="1" build="p">
        <p:tmplLst>
          <p:tmpl lvl="1">
            <p:tnLst>
              <p:par>
                <p:cTn presetID="42" presetClass="path" presetSubtype="0" accel="50000" decel="50000" fill="hold" nodeType="withEffect">
                  <p:stCondLst>
                    <p:cond delay="500"/>
                  </p:stCondLst>
                  <p:childTnLst>
                    <p:animMotion origin="layout" path="M -4.79167E-6 -3.33333E-6 L -0.02356 -3.33333E-6 " pathEditMode="relative" rAng="0" ptsTypes="AA">
                      <p:cBhvr>
                        <p:cTn dur="1200" fill="hold"/>
                        <p:tgtEl>
                          <p:spTgt spid="3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-1185" y="0"/>
                    </p:animMotion>
                  </p:childTnLst>
                </p:cTn>
              </p:par>
            </p:tnLst>
          </p:tmpl>
          <p:tmpl lvl="2">
            <p:tnLst>
              <p:par>
                <p:cTn presetID="42" presetClass="path" presetSubtype="0" accel="50000" decel="50000" fill="hold" nodeType="withEffect">
                  <p:stCondLst>
                    <p:cond delay="700"/>
                  </p:stCondLst>
                  <p:childTnLst>
                    <p:animMotion origin="layout" path="M 0.02356 1.85185E-6 L 3.54167E-6 1.85185E-6 " pathEditMode="relative" rAng="0" ptsTypes="AA">
                      <p:cBhvr>
                        <p:cTn dur="1100" fill="hold"/>
                        <p:tgtEl>
                          <p:spTgt spid="3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-1185" y="0"/>
                    </p:animMotion>
                  </p:childTnLst>
                </p:cTn>
              </p:par>
            </p:tnLst>
          </p:tmpl>
          <p:tmpl lvl="3">
            <p:tnLst>
              <p:par>
                <p:cTn presetID="42" presetClass="path" presetSubtype="0" accel="50000" decel="50000" fill="hold" nodeType="withEffect">
                  <p:stCondLst>
                    <p:cond delay="1000"/>
                  </p:stCondLst>
                  <p:childTnLst>
                    <p:animMotion origin="layout" path="M 0.04479 0.00856 L 0.02903 0.00856 " pathEditMode="relative" rAng="0" ptsTypes="AA">
                      <p:cBhvr>
                        <p:cTn dur="900" fill="hold"/>
                        <p:tgtEl>
                          <p:spTgt spid="3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-794" y="0"/>
                    </p:animMotion>
                  </p:childTnLst>
                </p:cTn>
              </p:par>
            </p:tnLst>
          </p:tmpl>
          <p:tmpl lvl="4">
            <p:tnLst>
              <p:par>
                <p:cTn presetID="42" presetClass="path" presetSubtype="0" accel="50000" decel="50000" fill="hold" nodeType="withEffect">
                  <p:stCondLst>
                    <p:cond delay="1000"/>
                  </p:stCondLst>
                  <p:childTnLst>
                    <p:animMotion origin="layout" path="M 0.04479 0.00856 L 0.02904 0.00856 " pathEditMode="relative" rAng="0" ptsTypes="AA">
                      <p:cBhvr>
                        <p:cTn dur="900" fill="hold"/>
                        <p:tgtEl>
                          <p:spTgt spid="3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-794" y="0"/>
                    </p:animMotion>
                  </p:childTnLst>
                </p:cTn>
              </p:par>
            </p:tnLst>
          </p:tmpl>
          <p:tmpl lvl="7">
            <p:tnLst>
              <p:par>
                <p:cTn presetID="42" presetClass="path" presetSubtype="0" accel="50000" decel="50000" fill="hold" nodeType="withEffect">
                  <p:stCondLst>
                    <p:cond delay="1000"/>
                  </p:stCondLst>
                  <p:childTnLst>
                    <p:animMotion origin="layout" path="M 0.04479 0.00857 L 0.02903 0.00857 " pathEditMode="relative" rAng="0" ptsTypes="AA">
                      <p:cBhvr>
                        <p:cTn dur="900" fill="hold"/>
                        <p:tgtEl>
                          <p:spTgt spid="3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-794" y="0"/>
                    </p:animMotion>
                  </p:childTnLst>
                </p:cTn>
              </p:par>
            </p:tnLst>
          </p:tmpl>
        </p:tmplLst>
      </p:bldP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260648"/>
            <a:ext cx="239349" cy="792088"/>
          </a:xfrm>
          <a:prstGeom prst="rect">
            <a:avLst/>
          </a:prstGeom>
          <a:solidFill>
            <a:srgbClr val="1BA1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>
              <a:latin typeface="Segoe WP" pitchFamily="34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31370" y="260648"/>
            <a:ext cx="11160165" cy="288032"/>
          </a:xfrm>
          <a:prstGeom prst="rect">
            <a:avLst/>
          </a:prstGeom>
        </p:spPr>
        <p:txBody>
          <a:bodyPr anchor="ctr"/>
          <a:lstStyle>
            <a:lvl1pPr>
              <a:defRPr sz="2000" b="1">
                <a:solidFill>
                  <a:schemeClr val="tx1">
                    <a:lumMod val="50000"/>
                    <a:lumOff val="50000"/>
                  </a:schemeClr>
                </a:solidFill>
                <a:latin typeface="Segoe UI Light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767408" y="1340768"/>
            <a:ext cx="10828784" cy="4813995"/>
          </a:xfrm>
          <a:prstGeom prst="rect">
            <a:avLst/>
          </a:prstGeom>
        </p:spPr>
        <p:txBody>
          <a:bodyPr/>
          <a:lstStyle>
            <a:lvl1pPr marL="0" indent="0">
              <a:buClr>
                <a:schemeClr val="tx1"/>
              </a:buClr>
              <a:buFontTx/>
              <a:buNone/>
              <a:defRPr sz="2400">
                <a:solidFill>
                  <a:schemeClr val="tx1"/>
                </a:solidFill>
                <a:latin typeface="Segoe UI Light" pitchFamily="34" charset="0"/>
              </a:defRPr>
            </a:lvl1pPr>
            <a:lvl2pPr marL="254250" indent="0">
              <a:buClr>
                <a:schemeClr val="tx1"/>
              </a:buClr>
              <a:buFontTx/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itchFamily="34" charset="0"/>
              </a:defRPr>
            </a:lvl2pPr>
            <a:lvl3pPr marL="491400" indent="0">
              <a:buClr>
                <a:schemeClr val="tx1"/>
              </a:buClr>
              <a:buFontTx/>
              <a:buNone/>
              <a:defRPr sz="2400">
                <a:solidFill>
                  <a:schemeClr val="bg1">
                    <a:lumMod val="50000"/>
                  </a:schemeClr>
                </a:solidFill>
                <a:latin typeface="Segoe UI Light" pitchFamily="34" charset="0"/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" name="TextBox 2"/>
          <p:cNvSpPr txBox="1"/>
          <p:nvPr userDrawn="1"/>
        </p:nvSpPr>
        <p:spPr>
          <a:xfrm>
            <a:off x="11591536" y="6381328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D2FC744C-0FD2-4FEB-9E68-B623E52109B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31370" y="597637"/>
            <a:ext cx="11160166" cy="4320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>
                <a:solidFill>
                  <a:schemeClr val="tx1"/>
                </a:solidFill>
                <a:latin typeface="Segoe UI Light" panose="020B0502040204020203" pitchFamily="34" charset="0"/>
                <a:ea typeface="Segoe UI Historic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098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7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7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6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4.79167E-6 -3.33333E-6 L -0.02356 -3.33333E-6 " pathEditMode="relative" rAng="0" ptsTypes="AA">
                                      <p:cBhvr>
                                        <p:cTn id="15" dur="12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5" y="0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42" presetClass="path" presetSubtype="0" accel="50000" decel="5000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0.02356 1.85185E-6 L 3.54167E-6 1.85185E-6 " pathEditMode="relative" rAng="0" ptsTypes="AA">
                                      <p:cBhvr>
                                        <p:cTn id="17" dur="11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5" y="0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04479 0.00856 L 0.02903 0.00856 " pathEditMode="relative" rAng="0" ptsTypes="AA">
                                      <p:cBhvr>
                                        <p:cTn id="19" dur="9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9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7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9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7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1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6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1" build="p">
        <p:tmplLst>
          <p:tmpl lvl="1">
            <p:tnLst>
              <p:par>
                <p:cTn presetID="42" presetClass="path" presetSubtype="0" accel="50000" decel="50000" fill="hold" nodeType="withEffect">
                  <p:stCondLst>
                    <p:cond delay="500"/>
                  </p:stCondLst>
                  <p:childTnLst>
                    <p:animMotion origin="layout" path="M -4.79167E-6 -3.33333E-6 L -0.02356 -3.33333E-6 " pathEditMode="relative" rAng="0" ptsTypes="AA">
                      <p:cBhvr>
                        <p:cTn dur="1200" fill="hold"/>
                        <p:tgtEl>
                          <p:spTgt spid="8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-1185" y="0"/>
                    </p:animMotion>
                  </p:childTnLst>
                </p:cTn>
              </p:par>
            </p:tnLst>
          </p:tmpl>
          <p:tmpl lvl="2">
            <p:tnLst>
              <p:par>
                <p:cTn presetID="42" presetClass="path" presetSubtype="0" accel="50000" decel="50000" fill="hold" nodeType="withEffect">
                  <p:stCondLst>
                    <p:cond delay="700"/>
                  </p:stCondLst>
                  <p:childTnLst>
                    <p:animMotion origin="layout" path="M 0.02356 1.85185E-6 L 3.54167E-6 1.85185E-6 " pathEditMode="relative" rAng="0" ptsTypes="AA">
                      <p:cBhvr>
                        <p:cTn dur="1100" fill="hold"/>
                        <p:tgtEl>
                          <p:spTgt spid="8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-1185" y="0"/>
                    </p:animMotion>
                  </p:childTnLst>
                </p:cTn>
              </p:par>
            </p:tnLst>
          </p:tmpl>
          <p:tmpl lvl="3">
            <p:tnLst>
              <p:par>
                <p:cTn presetID="42" presetClass="path" presetSubtype="0" accel="50000" decel="50000" fill="hold" nodeType="withEffect">
                  <p:stCondLst>
                    <p:cond delay="1000"/>
                  </p:stCondLst>
                  <p:childTnLst>
                    <p:animMotion origin="layout" path="M 0.04479 0.00856 L 0.02903 0.00856 " pathEditMode="relative" rAng="0" ptsTypes="AA">
                      <p:cBhvr>
                        <p:cTn dur="900" fill="hold"/>
                        <p:tgtEl>
                          <p:spTgt spid="8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-794" y="0"/>
                    </p:animMotion>
                  </p:childTnLst>
                </p:cTn>
              </p:par>
            </p:tnLst>
          </p:tmpl>
        </p:tmplLst>
      </p:bldP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260648"/>
            <a:ext cx="239349" cy="792088"/>
          </a:xfrm>
          <a:prstGeom prst="rect">
            <a:avLst/>
          </a:prstGeom>
          <a:solidFill>
            <a:srgbClr val="FA6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>
              <a:latin typeface="Segoe WP" pitchFamily="34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31371" y="260648"/>
            <a:ext cx="8640960" cy="778098"/>
          </a:xfrm>
          <a:prstGeom prst="rect">
            <a:avLst/>
          </a:prstGeom>
        </p:spPr>
        <p:txBody>
          <a:bodyPr anchor="ctr"/>
          <a:lstStyle>
            <a:lvl1pPr>
              <a:defRPr b="1">
                <a:solidFill>
                  <a:schemeClr val="tx1"/>
                </a:solidFill>
                <a:latin typeface="Segoe UI Light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767408" y="1340768"/>
            <a:ext cx="10828784" cy="4813995"/>
          </a:xfrm>
          <a:prstGeom prst="rect">
            <a:avLst/>
          </a:prstGeom>
        </p:spPr>
        <p:txBody>
          <a:bodyPr/>
          <a:lstStyle>
            <a:lvl1pPr marL="0" indent="0">
              <a:buClr>
                <a:schemeClr val="tx1"/>
              </a:buClr>
              <a:buFontTx/>
              <a:buNone/>
              <a:defRPr sz="2400">
                <a:solidFill>
                  <a:schemeClr val="tx1"/>
                </a:solidFill>
                <a:latin typeface="Segoe UI Light" pitchFamily="34" charset="0"/>
              </a:defRPr>
            </a:lvl1pPr>
            <a:lvl2pPr marL="254250" indent="0">
              <a:buClr>
                <a:schemeClr val="tx1"/>
              </a:buClr>
              <a:buFontTx/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itchFamily="34" charset="0"/>
              </a:defRPr>
            </a:lvl2pPr>
            <a:lvl3pPr marL="491400" indent="0">
              <a:buClr>
                <a:schemeClr val="tx1"/>
              </a:buClr>
              <a:buFontTx/>
              <a:buNone/>
              <a:defRPr sz="2400">
                <a:solidFill>
                  <a:schemeClr val="bg1">
                    <a:lumMod val="50000"/>
                  </a:schemeClr>
                </a:solidFill>
                <a:latin typeface="Segoe UI Light" pitchFamily="34" charset="0"/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" name="TextBox 2"/>
          <p:cNvSpPr txBox="1"/>
          <p:nvPr userDrawn="1"/>
        </p:nvSpPr>
        <p:spPr>
          <a:xfrm>
            <a:off x="11591536" y="6381328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D2FC744C-0FD2-4FEB-9E68-B623E52109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1000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7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7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6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4.79167E-6 -3.33333E-6 L -0.02356 -3.33333E-6 " pathEditMode="relative" rAng="0" ptsTypes="AA">
                                      <p:cBhvr>
                                        <p:cTn id="15" dur="12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5" y="0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42" presetClass="path" presetSubtype="0" accel="50000" decel="5000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0.02356 1.85185E-6 L 3.54167E-6 1.85185E-6 " pathEditMode="relative" rAng="0" ptsTypes="AA">
                                      <p:cBhvr>
                                        <p:cTn id="17" dur="11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5" y="0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04479 0.00856 L 0.02903 0.00856 " pathEditMode="relative" rAng="0" ptsTypes="AA">
                                      <p:cBhvr>
                                        <p:cTn id="19" dur="9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9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7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9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7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1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6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1" build="p">
        <p:tmplLst>
          <p:tmpl lvl="1">
            <p:tnLst>
              <p:par>
                <p:cTn presetID="42" presetClass="path" presetSubtype="0" accel="50000" decel="50000" fill="hold" nodeType="withEffect">
                  <p:stCondLst>
                    <p:cond delay="500"/>
                  </p:stCondLst>
                  <p:childTnLst>
                    <p:animMotion origin="layout" path="M -4.79167E-6 -3.33333E-6 L -0.02356 -3.33333E-6 " pathEditMode="relative" rAng="0" ptsTypes="AA">
                      <p:cBhvr>
                        <p:cTn dur="1200" fill="hold"/>
                        <p:tgtEl>
                          <p:spTgt spid="8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-1185" y="0"/>
                    </p:animMotion>
                  </p:childTnLst>
                </p:cTn>
              </p:par>
            </p:tnLst>
          </p:tmpl>
          <p:tmpl lvl="2">
            <p:tnLst>
              <p:par>
                <p:cTn presetID="42" presetClass="path" presetSubtype="0" accel="50000" decel="50000" fill="hold" nodeType="withEffect">
                  <p:stCondLst>
                    <p:cond delay="700"/>
                  </p:stCondLst>
                  <p:childTnLst>
                    <p:animMotion origin="layout" path="M 0.02356 1.85185E-6 L 3.54167E-6 1.85185E-6 " pathEditMode="relative" rAng="0" ptsTypes="AA">
                      <p:cBhvr>
                        <p:cTn dur="1100" fill="hold"/>
                        <p:tgtEl>
                          <p:spTgt spid="8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-1185" y="0"/>
                    </p:animMotion>
                  </p:childTnLst>
                </p:cTn>
              </p:par>
            </p:tnLst>
          </p:tmpl>
          <p:tmpl lvl="3">
            <p:tnLst>
              <p:par>
                <p:cTn presetID="42" presetClass="path" presetSubtype="0" accel="50000" decel="50000" fill="hold" nodeType="withEffect">
                  <p:stCondLst>
                    <p:cond delay="1000"/>
                  </p:stCondLst>
                  <p:childTnLst>
                    <p:animMotion origin="layout" path="M 0.04479 0.00856 L 0.02903 0.00856 " pathEditMode="relative" rAng="0" ptsTypes="AA">
                      <p:cBhvr>
                        <p:cTn dur="900" fill="hold"/>
                        <p:tgtEl>
                          <p:spTgt spid="8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-794" y="0"/>
                    </p:animMotion>
                  </p:childTnLst>
                </p:cTn>
              </p:par>
            </p:tnLst>
          </p:tmpl>
        </p:tmplLst>
      </p:bldP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260648"/>
            <a:ext cx="239349" cy="792088"/>
          </a:xfrm>
          <a:prstGeom prst="rect">
            <a:avLst/>
          </a:prstGeom>
          <a:solidFill>
            <a:srgbClr val="FA6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>
              <a:latin typeface="Segoe WP" pitchFamily="34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31370" y="260648"/>
            <a:ext cx="11160165" cy="288032"/>
          </a:xfrm>
          <a:prstGeom prst="rect">
            <a:avLst/>
          </a:prstGeom>
        </p:spPr>
        <p:txBody>
          <a:bodyPr anchor="ctr"/>
          <a:lstStyle>
            <a:lvl1pPr>
              <a:defRPr sz="2000" b="1">
                <a:solidFill>
                  <a:schemeClr val="tx1">
                    <a:lumMod val="50000"/>
                    <a:lumOff val="50000"/>
                  </a:schemeClr>
                </a:solidFill>
                <a:latin typeface="Segoe UI Light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767408" y="1340768"/>
            <a:ext cx="10828784" cy="4813995"/>
          </a:xfrm>
          <a:prstGeom prst="rect">
            <a:avLst/>
          </a:prstGeom>
        </p:spPr>
        <p:txBody>
          <a:bodyPr/>
          <a:lstStyle>
            <a:lvl1pPr marL="0" indent="0">
              <a:buClr>
                <a:schemeClr val="tx1"/>
              </a:buClr>
              <a:buFontTx/>
              <a:buNone/>
              <a:defRPr sz="2400">
                <a:solidFill>
                  <a:schemeClr val="tx1"/>
                </a:solidFill>
                <a:latin typeface="Segoe UI Light" pitchFamily="34" charset="0"/>
              </a:defRPr>
            </a:lvl1pPr>
            <a:lvl2pPr marL="254250" indent="0">
              <a:buClr>
                <a:schemeClr val="tx1"/>
              </a:buClr>
              <a:buFontTx/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itchFamily="34" charset="0"/>
              </a:defRPr>
            </a:lvl2pPr>
            <a:lvl3pPr marL="491400" indent="0">
              <a:buClr>
                <a:schemeClr val="tx1"/>
              </a:buClr>
              <a:buFontTx/>
              <a:buNone/>
              <a:defRPr sz="2400">
                <a:solidFill>
                  <a:schemeClr val="bg1">
                    <a:lumMod val="50000"/>
                  </a:schemeClr>
                </a:solidFill>
                <a:latin typeface="Segoe UI Light" pitchFamily="34" charset="0"/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" name="TextBox 2"/>
          <p:cNvSpPr txBox="1"/>
          <p:nvPr userDrawn="1"/>
        </p:nvSpPr>
        <p:spPr>
          <a:xfrm>
            <a:off x="11591536" y="6381328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D2FC744C-0FD2-4FEB-9E68-B623E52109B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31370" y="597637"/>
            <a:ext cx="11160166" cy="4320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>
                <a:solidFill>
                  <a:schemeClr val="tx1"/>
                </a:solidFill>
                <a:latin typeface="Segoe UI Light" panose="020B0502040204020203" pitchFamily="34" charset="0"/>
                <a:ea typeface="Segoe UI Historic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949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7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7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6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4.79167E-6 -3.33333E-6 L -0.02356 -3.33333E-6 " pathEditMode="relative" rAng="0" ptsTypes="AA">
                                      <p:cBhvr>
                                        <p:cTn id="15" dur="12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5" y="0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42" presetClass="path" presetSubtype="0" accel="50000" decel="5000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0.02356 1.85185E-6 L 3.54167E-6 1.85185E-6 " pathEditMode="relative" rAng="0" ptsTypes="AA">
                                      <p:cBhvr>
                                        <p:cTn id="17" dur="11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5" y="0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04479 0.00856 L 0.02903 0.00856 " pathEditMode="relative" rAng="0" ptsTypes="AA">
                                      <p:cBhvr>
                                        <p:cTn id="19" dur="9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9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7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9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7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1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6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1" build="p">
        <p:tmplLst>
          <p:tmpl lvl="1">
            <p:tnLst>
              <p:par>
                <p:cTn presetID="42" presetClass="path" presetSubtype="0" accel="50000" decel="50000" fill="hold" nodeType="withEffect">
                  <p:stCondLst>
                    <p:cond delay="500"/>
                  </p:stCondLst>
                  <p:childTnLst>
                    <p:animMotion origin="layout" path="M -4.79167E-6 -3.33333E-6 L -0.02356 -3.33333E-6 " pathEditMode="relative" rAng="0" ptsTypes="AA">
                      <p:cBhvr>
                        <p:cTn dur="1200" fill="hold"/>
                        <p:tgtEl>
                          <p:spTgt spid="8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-1185" y="0"/>
                    </p:animMotion>
                  </p:childTnLst>
                </p:cTn>
              </p:par>
            </p:tnLst>
          </p:tmpl>
          <p:tmpl lvl="2">
            <p:tnLst>
              <p:par>
                <p:cTn presetID="42" presetClass="path" presetSubtype="0" accel="50000" decel="50000" fill="hold" nodeType="withEffect">
                  <p:stCondLst>
                    <p:cond delay="700"/>
                  </p:stCondLst>
                  <p:childTnLst>
                    <p:animMotion origin="layout" path="M 0.02356 1.85185E-6 L 3.54167E-6 1.85185E-6 " pathEditMode="relative" rAng="0" ptsTypes="AA">
                      <p:cBhvr>
                        <p:cTn dur="1100" fill="hold"/>
                        <p:tgtEl>
                          <p:spTgt spid="8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-1185" y="0"/>
                    </p:animMotion>
                  </p:childTnLst>
                </p:cTn>
              </p:par>
            </p:tnLst>
          </p:tmpl>
          <p:tmpl lvl="3">
            <p:tnLst>
              <p:par>
                <p:cTn presetID="42" presetClass="path" presetSubtype="0" accel="50000" decel="50000" fill="hold" nodeType="withEffect">
                  <p:stCondLst>
                    <p:cond delay="1000"/>
                  </p:stCondLst>
                  <p:childTnLst>
                    <p:animMotion origin="layout" path="M 0.04479 0.00856 L 0.02903 0.00856 " pathEditMode="relative" rAng="0" ptsTypes="AA">
                      <p:cBhvr>
                        <p:cTn dur="900" fill="hold"/>
                        <p:tgtEl>
                          <p:spTgt spid="8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-794" y="0"/>
                    </p:animMotion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8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4139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8" r:id="rId2"/>
    <p:sldLayoutId id="2147483661" r:id="rId3"/>
    <p:sldLayoutId id="2147483660" r:id="rId4"/>
    <p:sldLayoutId id="2147483659" r:id="rId5"/>
    <p:sldLayoutId id="2147483650" r:id="rId6"/>
    <p:sldLayoutId id="2147483668" r:id="rId7"/>
    <p:sldLayoutId id="2147483656" r:id="rId8"/>
    <p:sldLayoutId id="2147483666" r:id="rId9"/>
    <p:sldLayoutId id="2147483657" r:id="rId10"/>
    <p:sldLayoutId id="2147483667" r:id="rId11"/>
    <p:sldLayoutId id="2147483652" r:id="rId12"/>
    <p:sldLayoutId id="2147483662" r:id="rId13"/>
    <p:sldLayoutId id="2147483663" r:id="rId14"/>
    <p:sldLayoutId id="2147483664" r:id="rId15"/>
    <p:sldLayoutId id="2147483665" r:id="rId16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bg1"/>
          </a:solidFill>
          <a:latin typeface="Segoe WP" pitchFamily="34" charset="0"/>
          <a:ea typeface="Segoe UI" pitchFamily="34" charset="0"/>
          <a:cs typeface="Segoe UI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Segoe WP" pitchFamily="34" charset="0"/>
          <a:ea typeface="Segoe UI" pitchFamily="34" charset="0"/>
          <a:cs typeface="Segoe UI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Segoe WP" pitchFamily="34" charset="0"/>
          <a:ea typeface="Segoe UI" pitchFamily="34" charset="0"/>
          <a:cs typeface="Segoe UI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Segoe WP" pitchFamily="34" charset="0"/>
          <a:ea typeface="Segoe UI" pitchFamily="34" charset="0"/>
          <a:cs typeface="Segoe UI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Segoe WP" pitchFamily="34" charset="0"/>
          <a:ea typeface="Segoe UI" pitchFamily="34" charset="0"/>
          <a:cs typeface="Segoe UI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Segoe WP" pitchFamily="34" charset="0"/>
          <a:ea typeface="Segoe UI" pitchFamily="34" charset="0"/>
          <a:cs typeface="Segoe UI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docs.microsoft.com/en-us/azure/azure-monitor/app/app-insights-overview" TargetMode="Externa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ro.linkedin.com/in/cotfasliviu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app-service-web/app-service-web-get-started-dotnet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sql-database/sql-database-get-started-portal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</a:rPr>
              <a:t>Web and Cloud Security</a:t>
            </a:r>
            <a:endParaRPr lang="en-GB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Microsoft Azure</a:t>
            </a:r>
            <a:endParaRPr lang="hr-H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b="1" dirty="0"/>
              <a:t>liviu.cotfas</a:t>
            </a:r>
            <a:r>
              <a:rPr lang="en-US" dirty="0"/>
              <a:t>@ase.ro</a:t>
            </a:r>
            <a:endParaRPr lang="hr-HR" dirty="0"/>
          </a:p>
        </p:txBody>
      </p:sp>
      <p:pic>
        <p:nvPicPr>
          <p:cNvPr id="4098" name="Picture 2" descr="http://dice.ase.ro/wp-content/themes/twentyeleven-xili/images/dic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424" y="261247"/>
            <a:ext cx="1190625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7"/>
          <p:cNvSpPr txBox="1">
            <a:spLocks/>
          </p:cNvSpPr>
          <p:nvPr/>
        </p:nvSpPr>
        <p:spPr>
          <a:xfrm>
            <a:off x="911424" y="6256872"/>
            <a:ext cx="3456463" cy="393009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200" kern="120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bg1"/>
                </a:solidFill>
                <a:latin typeface="Segoe WP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bg1"/>
                </a:solidFill>
                <a:latin typeface="Segoe WP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Segoe WP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bg1"/>
                </a:solidFill>
                <a:latin typeface="Segoe WP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Liviu-Adrian Cotfas, PhD.</a:t>
            </a:r>
            <a:endParaRPr lang="hr-HR" b="1" dirty="0"/>
          </a:p>
        </p:txBody>
      </p:sp>
      <p:sp>
        <p:nvSpPr>
          <p:cNvPr id="9" name="Rectangle 8"/>
          <p:cNvSpPr/>
          <p:nvPr/>
        </p:nvSpPr>
        <p:spPr>
          <a:xfrm>
            <a:off x="2207568" y="45957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Department of Economic Informatics  and Cybernetics</a:t>
            </a:r>
          </a:p>
          <a:p>
            <a:r>
              <a:rPr lang="en-US" dirty="0"/>
              <a:t>Bucharest University of Economic Studies</a:t>
            </a:r>
          </a:p>
        </p:txBody>
      </p:sp>
    </p:spTree>
    <p:extLst>
      <p:ext uri="{BB962C8B-B14F-4D97-AF65-F5344CB8AC3E}">
        <p14:creationId xmlns:p14="http://schemas.microsoft.com/office/powerpoint/2010/main" val="12152026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C6EDEF5-BD2A-4328-BD6B-BFD1E9615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370" y="260648"/>
            <a:ext cx="10921213" cy="778098"/>
          </a:xfrm>
        </p:spPr>
        <p:txBody>
          <a:bodyPr/>
          <a:lstStyle/>
          <a:p>
            <a:r>
              <a:rPr lang="en-US" dirty="0"/>
              <a:t>Create an Azure SQL database in the Azure portal</a:t>
            </a:r>
          </a:p>
        </p:txBody>
      </p:sp>
      <p:pic>
        <p:nvPicPr>
          <p:cNvPr id="7" name="Content Placeholder 6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08991ED7-C80E-400A-AB3A-9F7ABAA4C0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052" y="1341438"/>
            <a:ext cx="6941347" cy="4813300"/>
          </a:xfrm>
        </p:spPr>
      </p:pic>
    </p:spTree>
    <p:extLst>
      <p:ext uri="{BB962C8B-B14F-4D97-AF65-F5344CB8AC3E}">
        <p14:creationId xmlns:p14="http://schemas.microsoft.com/office/powerpoint/2010/main" val="432877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F0BA22D-BD6F-46B8-B697-87A8B3E1B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an Azure SQL database in the Azure portal</a:t>
            </a:r>
          </a:p>
        </p:txBody>
      </p:sp>
      <p:pic>
        <p:nvPicPr>
          <p:cNvPr id="7" name="Content Placeholder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3562AD5C-2C97-4FB6-A5DD-33807E5B1C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0499" y="1341438"/>
            <a:ext cx="8682452" cy="4813300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FBBBCE-B590-4905-8A4B-815D4EB855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Create a server-level firewall rule</a:t>
            </a:r>
          </a:p>
        </p:txBody>
      </p:sp>
    </p:spTree>
    <p:extLst>
      <p:ext uri="{BB962C8B-B14F-4D97-AF65-F5344CB8AC3E}">
        <p14:creationId xmlns:p14="http://schemas.microsoft.com/office/powerpoint/2010/main" val="3136402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664BEE2-848C-4071-82F8-1286856BB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Insights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416516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500">
        <p:fade/>
      </p:transition>
    </mc:Choice>
    <mc:Fallback xmlns="">
      <p:transition spd="med" advClick="0" advTm="150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526709A-54BC-4213-A8BA-B090515D9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err="1"/>
              <a:t>Application</a:t>
            </a:r>
            <a:r>
              <a:rPr lang="ro-RO" dirty="0"/>
              <a:t> </a:t>
            </a:r>
            <a:r>
              <a:rPr lang="ro-RO" dirty="0" err="1"/>
              <a:t>Insights</a:t>
            </a:r>
            <a:endParaRPr lang="ro-RO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87F422-C2C4-4A53-B4A3-5927B1C5D6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Further reading: </a:t>
            </a:r>
            <a:r>
              <a:rPr lang="en-US" dirty="0">
                <a:hlinkClick r:id="rId2"/>
              </a:rPr>
              <a:t>What is Azure Application Insights? - Azure Monitor | Microsoft Docs</a:t>
            </a:r>
            <a:endParaRPr lang="ro-RO" dirty="0"/>
          </a:p>
        </p:txBody>
      </p:sp>
      <p:pic>
        <p:nvPicPr>
          <p:cNvPr id="1026" name="Picture 2" descr="Application Insights instrumentation in your app sends telemetry to your Application Insights resource.">
            <a:extLst>
              <a:ext uri="{FF2B5EF4-FFF2-40B4-BE49-F238E27FC236}">
                <a16:creationId xmlns:a16="http://schemas.microsoft.com/office/drawing/2014/main" id="{685AF571-77A7-4725-9DBF-26B7D98D48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00" y="2377777"/>
            <a:ext cx="7239000" cy="421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780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366205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500">
        <p:fade/>
      </p:transition>
    </mc:Choice>
    <mc:Fallback xmlns="">
      <p:transition spd="med" advClick="0" advTm="15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2567608" y="3068960"/>
            <a:ext cx="7460941" cy="1082421"/>
            <a:chOff x="2683733" y="3068960"/>
            <a:chExt cx="7460941" cy="1082421"/>
          </a:xfrm>
        </p:grpSpPr>
        <p:pic>
          <p:nvPicPr>
            <p:cNvPr id="3074" name="Picture 2" descr="https://encrypted-tbn3.gstatic.com/images?q=tbn:ANd9GcStFK36H8y2rc3VEsxbLDQ4ANfdsyTNE1Y0qyTR34be9MrGzZnK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83733" y="3068960"/>
              <a:ext cx="1082421" cy="10824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4751851" y="3363949"/>
              <a:ext cx="5392823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600" b="1" dirty="0">
                  <a:solidFill>
                    <a:schemeClr val="bg1">
                      <a:lumMod val="50000"/>
                    </a:schemeClr>
                  </a:solidFill>
                  <a:hlinkClick r:id="rId3"/>
                </a:rPr>
                <a:t>https://ro.linkedin.com/in/cotfasliviu</a:t>
              </a:r>
              <a:endParaRPr lang="en-US" sz="26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47109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0F168A2-4655-4A41-B65D-FFF6E7C6C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App Service</a:t>
            </a:r>
          </a:p>
        </p:txBody>
      </p:sp>
    </p:spTree>
    <p:extLst>
      <p:ext uri="{BB962C8B-B14F-4D97-AF65-F5344CB8AC3E}">
        <p14:creationId xmlns:p14="http://schemas.microsoft.com/office/powerpoint/2010/main" val="1346271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500">
        <p:fade/>
      </p:transition>
    </mc:Choice>
    <mc:Fallback xmlns="">
      <p:transition spd="med" advClick="0" advTm="15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8FE64D3-A52F-4C02-8D65-169A99A1A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App Service</a:t>
            </a:r>
          </a:p>
        </p:txBody>
      </p:sp>
      <p:pic>
        <p:nvPicPr>
          <p:cNvPr id="6" name="Content Placeholder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3608FBA9-49B1-4DDA-AA2C-4D8BDBECDE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9696" y="2564904"/>
            <a:ext cx="5472608" cy="3791736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4AB1160-A09E-4A15-8801-43CEF2CC2FF7}"/>
              </a:ext>
            </a:extLst>
          </p:cNvPr>
          <p:cNvSpPr txBox="1"/>
          <p:nvPr/>
        </p:nvSpPr>
        <p:spPr>
          <a:xfrm>
            <a:off x="474133" y="1268760"/>
            <a:ext cx="113825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Further reading: </a:t>
            </a:r>
            <a:r>
              <a:rPr lang="en-US" sz="2200" dirty="0">
                <a:hlinkClick r:id="rId3"/>
              </a:rPr>
              <a:t>https://docs.microsoft.com/en-us/azure/app-service-web/app-service-web-get-started-dotnet</a:t>
            </a:r>
            <a:r>
              <a:rPr lang="en-US" sz="2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83187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B9E5C-3969-483A-955C-E8C0FB443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App Service</a:t>
            </a:r>
          </a:p>
        </p:txBody>
      </p:sp>
      <p:pic>
        <p:nvPicPr>
          <p:cNvPr id="5" name="Content Placeholder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5D59CDE3-9D36-4752-A3FE-E7F5823969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9496" y="1916832"/>
            <a:ext cx="8695701" cy="4248472"/>
          </a:xfrm>
        </p:spPr>
      </p:pic>
    </p:spTree>
    <p:extLst>
      <p:ext uri="{BB962C8B-B14F-4D97-AF65-F5344CB8AC3E}">
        <p14:creationId xmlns:p14="http://schemas.microsoft.com/office/powerpoint/2010/main" val="484013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6F422-59D0-4752-9C0A-3401E16D0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App Service</a:t>
            </a:r>
          </a:p>
        </p:txBody>
      </p:sp>
      <p:pic>
        <p:nvPicPr>
          <p:cNvPr id="5" name="Content Placeholder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112B3F0-E089-4BCD-A844-64EBEA2A8B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0850" y="2132856"/>
            <a:ext cx="6195006" cy="3520827"/>
          </a:xfrm>
        </p:spPr>
      </p:pic>
    </p:spTree>
    <p:extLst>
      <p:ext uri="{BB962C8B-B14F-4D97-AF65-F5344CB8AC3E}">
        <p14:creationId xmlns:p14="http://schemas.microsoft.com/office/powerpoint/2010/main" val="4191174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6A73D-D00E-40F7-AA8F-E3D7906CC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App Service</a:t>
            </a:r>
          </a:p>
        </p:txBody>
      </p:sp>
      <p:pic>
        <p:nvPicPr>
          <p:cNvPr id="5" name="Content Placeholder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9E3CA702-875A-47AF-8181-0ECCF83447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7648" y="1412776"/>
            <a:ext cx="6289116" cy="4716838"/>
          </a:xfrm>
        </p:spPr>
      </p:pic>
    </p:spTree>
    <p:extLst>
      <p:ext uri="{BB962C8B-B14F-4D97-AF65-F5344CB8AC3E}">
        <p14:creationId xmlns:p14="http://schemas.microsoft.com/office/powerpoint/2010/main" val="2038734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A25C46-0002-4A5A-B628-4BBFF6319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Sever</a:t>
            </a:r>
          </a:p>
        </p:txBody>
      </p:sp>
    </p:spTree>
    <p:extLst>
      <p:ext uri="{BB962C8B-B14F-4D97-AF65-F5344CB8AC3E}">
        <p14:creationId xmlns:p14="http://schemas.microsoft.com/office/powerpoint/2010/main" val="3995990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500">
        <p:fade/>
      </p:transition>
    </mc:Choice>
    <mc:Fallback xmlns="">
      <p:transition spd="med" advClick="0" advTm="15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screenshot of a video game&#10;&#10;Description generated with high confidence">
            <a:extLst>
              <a:ext uri="{FF2B5EF4-FFF2-40B4-BE49-F238E27FC236}">
                <a16:creationId xmlns:a16="http://schemas.microsoft.com/office/drawing/2014/main" id="{9BEAAF6F-9658-4A82-93DE-B6FC0236D9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73"/>
          <a:stretch/>
        </p:blipFill>
        <p:spPr>
          <a:xfrm>
            <a:off x="2726897" y="2348880"/>
            <a:ext cx="6876980" cy="4309244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C6EDEF5-BD2A-4328-BD6B-BFD1E9615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370" y="260648"/>
            <a:ext cx="10921213" cy="778098"/>
          </a:xfrm>
        </p:spPr>
        <p:txBody>
          <a:bodyPr/>
          <a:lstStyle/>
          <a:p>
            <a:r>
              <a:rPr lang="en-US" dirty="0"/>
              <a:t>Create an Azure SQL database in the Azure portal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FBEF81-6E9C-4298-83DC-202F08079670}"/>
              </a:ext>
            </a:extLst>
          </p:cNvPr>
          <p:cNvSpPr txBox="1"/>
          <p:nvPr/>
        </p:nvSpPr>
        <p:spPr>
          <a:xfrm>
            <a:off x="474133" y="1268760"/>
            <a:ext cx="113825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Further reading: </a:t>
            </a:r>
            <a:r>
              <a:rPr lang="en-US" sz="2400" dirty="0">
                <a:hlinkClick r:id="rId3"/>
              </a:rPr>
              <a:t>https://docs.microsoft.com/en-us/azure/sql-database/sql-database-get-started-portal</a:t>
            </a:r>
            <a:r>
              <a:rPr lang="en-US" sz="2400" dirty="0"/>
              <a:t> 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658848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79646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n8_Light.potx" id="{E5387C1A-5699-47F6-8577-B65503109946}" vid="{4F6B1FA0-6BD9-4D6D-9FDC-BCD363D75F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23812</TotalTime>
  <Words>149</Words>
  <Application>Microsoft Office PowerPoint</Application>
  <PresentationFormat>Widescreen</PresentationFormat>
  <Paragraphs>24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Cambria</vt:lpstr>
      <vt:lpstr>Segoe UI</vt:lpstr>
      <vt:lpstr>Segoe UI Light</vt:lpstr>
      <vt:lpstr>Segoe WP</vt:lpstr>
      <vt:lpstr>Office Theme</vt:lpstr>
      <vt:lpstr>Web and Cloud Security</vt:lpstr>
      <vt:lpstr>About me</vt:lpstr>
      <vt:lpstr>Azure App Service</vt:lpstr>
      <vt:lpstr>Azure App Service</vt:lpstr>
      <vt:lpstr>Azure App Service</vt:lpstr>
      <vt:lpstr>Azure App Service</vt:lpstr>
      <vt:lpstr>Azure App Service</vt:lpstr>
      <vt:lpstr>SQL Sever</vt:lpstr>
      <vt:lpstr>Create an Azure SQL database in the Azure portal</vt:lpstr>
      <vt:lpstr>Create an Azure SQL database in the Azure portal</vt:lpstr>
      <vt:lpstr>Create an Azure SQL database in the Azure portal</vt:lpstr>
      <vt:lpstr>Application Insights</vt:lpstr>
      <vt:lpstr>Application Insights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</dc:title>
  <dc:creator>Liviu-Adrian Cotfas</dc:creator>
  <cp:lastModifiedBy>Liviu Cotfas</cp:lastModifiedBy>
  <cp:revision>1486</cp:revision>
  <cp:lastPrinted>2017-02-28T05:34:43Z</cp:lastPrinted>
  <dcterms:created xsi:type="dcterms:W3CDTF">2012-12-11T23:13:23Z</dcterms:created>
  <dcterms:modified xsi:type="dcterms:W3CDTF">2021-05-21T21:20:11Z</dcterms:modified>
</cp:coreProperties>
</file>