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493" r:id="rId2"/>
    <p:sldId id="671" r:id="rId3"/>
    <p:sldId id="679" r:id="rId4"/>
    <p:sldId id="829" r:id="rId5"/>
    <p:sldId id="830" r:id="rId6"/>
    <p:sldId id="831" r:id="rId7"/>
    <p:sldId id="832" r:id="rId8"/>
    <p:sldId id="826" r:id="rId9"/>
    <p:sldId id="828" r:id="rId10"/>
    <p:sldId id="776" r:id="rId11"/>
    <p:sldId id="796" r:id="rId12"/>
    <p:sldId id="791" r:id="rId13"/>
    <p:sldId id="795" r:id="rId14"/>
    <p:sldId id="792" r:id="rId15"/>
    <p:sldId id="793" r:id="rId16"/>
    <p:sldId id="794" r:id="rId17"/>
    <p:sldId id="802" r:id="rId18"/>
    <p:sldId id="803" r:id="rId19"/>
    <p:sldId id="804" r:id="rId20"/>
    <p:sldId id="800" r:id="rId21"/>
    <p:sldId id="801" r:id="rId22"/>
    <p:sldId id="797" r:id="rId23"/>
    <p:sldId id="798" r:id="rId24"/>
    <p:sldId id="799" r:id="rId25"/>
    <p:sldId id="778" r:id="rId26"/>
    <p:sldId id="806" r:id="rId27"/>
    <p:sldId id="805" r:id="rId28"/>
    <p:sldId id="779" r:id="rId29"/>
    <p:sldId id="807" r:id="rId30"/>
    <p:sldId id="780" r:id="rId31"/>
    <p:sldId id="808" r:id="rId32"/>
    <p:sldId id="729" r:id="rId33"/>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29"/>
            <p14:sldId id="830"/>
            <p14:sldId id="831"/>
            <p14:sldId id="832"/>
          </p14:sldIdLst>
        </p14:section>
        <p14:section name="Table of Contents" id="{54C0E607-BB45-499B-87B8-B7185009D149}">
          <p14:sldIdLst>
            <p14:sldId id="826"/>
            <p14:sldId id="828"/>
          </p14:sldIdLst>
        </p14:section>
        <p14:section name="Authentication"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Lst>
        </p14:section>
        <p14:section name="Thank you" id="{3C1B9F4D-6B8D-4CB1-B63B-4F7C91E4B118}">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62" d="100"/>
          <a:sy n="62" d="100"/>
        </p:scale>
        <p:origin x="84" y="12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5/21/2021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21/05/2021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24</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29</a:t>
            </a:fld>
            <a:endParaRPr lang="en-GB"/>
          </a:p>
        </p:txBody>
      </p:sp>
    </p:spTree>
    <p:extLst>
      <p:ext uri="{BB962C8B-B14F-4D97-AF65-F5344CB8AC3E}">
        <p14:creationId xmlns:p14="http://schemas.microsoft.com/office/powerpoint/2010/main" val="154410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security/authentication/2fa" TargetMode="External"/><Relationship Id="rId2" Type="http://schemas.openxmlformats.org/officeDocument/2006/relationships/hyperlink" Target="https://docs.microsoft.com/en-us/aspnet/core/security/authentication/identity-primary-key-configuration" TargetMode="External"/><Relationship Id="rId1" Type="http://schemas.openxmlformats.org/officeDocument/2006/relationships/slideLayout" Target="../slideLayouts/slideLayout13.xml"/><Relationship Id="rId4" Type="http://schemas.openxmlformats.org/officeDocument/2006/relationships/hyperlink" Target="https://azure.microsoft.com/en-us/resources/samples/active-directory-dotnet-webapp-openidconnect-aspnetcore/?v=17.23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29.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22.xml"/><Relationship Id="rId5" Type="http://schemas.openxmlformats.org/officeDocument/2006/relationships/slide" Target="slide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405815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dirty="0"/>
                        <a:t>Gets or sets a value that indicates whether lockout enabled for this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dirty="0"/>
                        <a:t>Gets or sets the date time value (in UTC) when lockout ends, any time in the past is considered not locked 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dirty="0">
                          <a:hlinkClick r:id="rId6"/>
                        </a:rPr>
                        <a:t>Roles</a:t>
                      </a:r>
                      <a:endParaRPr lang="en-US" sz="2000" dirty="0"/>
                    </a:p>
                  </a:txBody>
                  <a:tcPr marL="21298" marR="21298" marT="10649" marB="10649" anchor="ctr"/>
                </a:tc>
                <a:tc>
                  <a:txBody>
                    <a:bodyPr/>
                    <a:lstStyle/>
                    <a:p>
                      <a:r>
                        <a:rPr lang="en-US" sz="2000" dirty="0"/>
                        <a:t>Gets the collection of roles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t>Configure Identity primary keys data type: </a:t>
            </a:r>
            <a:r>
              <a:rPr lang="en-US" dirty="0">
                <a:hlinkClick r:id="rId2"/>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4"/>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Policy</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dirty="0"/>
              <a:t>Further reading: </a:t>
            </a:r>
            <a:r>
              <a:rPr lang="en-US" dirty="0">
                <a:hlinkClick r:id="rId2"/>
              </a:rPr>
              <a:t>link</a:t>
            </a:r>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127448" y="2178104"/>
            <a:ext cx="9356476"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Microsoft.AspNetCore.Rewrite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267F99"/>
                </a:solidFill>
                <a:latin typeface="Consolas" panose="020B0609020204030204" pitchFamily="49" charset="0"/>
              </a:rPr>
              <a:t>IHostingEnvironment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env</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err="1">
                <a:solidFill>
                  <a:srgbClr val="0000FF"/>
                </a:solidFill>
                <a:highlight>
                  <a:srgbClr val="FFFF00"/>
                </a:highlight>
                <a:latin typeface="Consolas" panose="020B0609020204030204" pitchFamily="49" charset="0"/>
              </a:rPr>
              <a:t>var</a:t>
            </a:r>
            <a:r>
              <a:rPr lang="en-US" dirty="0">
                <a:solidFill>
                  <a:srgbClr val="000000"/>
                </a:solidFill>
                <a:highlight>
                  <a:srgbClr val="FFFF00"/>
                </a:highlight>
                <a:latin typeface="Consolas" panose="020B0609020204030204" pitchFamily="49" charset="0"/>
              </a:rPr>
              <a:t> options = </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RewriteOptions</a:t>
            </a:r>
            <a:r>
              <a:rPr lang="en-US" dirty="0">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AddRedirectToHttps</a:t>
            </a:r>
            <a:r>
              <a:rPr lang="en-US" dirty="0">
                <a:solidFill>
                  <a:srgbClr val="000000"/>
                </a:solidFill>
                <a:highlight>
                  <a:srgbClr val="FFFF00"/>
                </a:highlight>
                <a:latin typeface="Consolas" panose="020B0609020204030204" pitchFamily="49" charset="0"/>
              </a:rPr>
              <a:t>();</a:t>
            </a:r>
          </a:p>
          <a:p>
            <a:pPr lvl="1"/>
            <a:r>
              <a:rPr lang="en-US" dirty="0" err="1">
                <a:solidFill>
                  <a:srgbClr val="001080"/>
                </a:solidFill>
                <a:highlight>
                  <a:srgbClr val="FFFF00"/>
                </a:highlight>
                <a:latin typeface="Consolas" panose="020B0609020204030204" pitchFamily="49" charset="0"/>
              </a:rPr>
              <a:t>app</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UseRewriter</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options</a:t>
            </a:r>
            <a:r>
              <a:rPr lang="en-US" dirty="0">
                <a:solidFill>
                  <a:srgbClr val="000000"/>
                </a:solidFill>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4272849812"/>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24151</TotalTime>
  <Words>2119</Words>
  <Application>Microsoft Office PowerPoint</Application>
  <PresentationFormat>Widescreen</PresentationFormat>
  <Paragraphs>301</Paragraphs>
  <Slides>32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1622</cp:revision>
  <cp:lastPrinted>2017-02-28T05:34:43Z</cp:lastPrinted>
  <dcterms:created xsi:type="dcterms:W3CDTF">2012-12-11T23:13:23Z</dcterms:created>
  <dcterms:modified xsi:type="dcterms:W3CDTF">2021-05-21T20:37:09Z</dcterms:modified>
</cp:coreProperties>
</file>