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7" r:id="rId20"/>
    <p:sldId id="774" r:id="rId21"/>
    <p:sldId id="680" r:id="rId22"/>
    <p:sldId id="778" r:id="rId23"/>
    <p:sldId id="711" r:id="rId24"/>
    <p:sldId id="712" r:id="rId25"/>
    <p:sldId id="713" r:id="rId26"/>
    <p:sldId id="735" r:id="rId27"/>
    <p:sldId id="736" r:id="rId28"/>
    <p:sldId id="737" r:id="rId29"/>
    <p:sldId id="738" r:id="rId30"/>
    <p:sldId id="739" r:id="rId31"/>
    <p:sldId id="740" r:id="rId32"/>
    <p:sldId id="741" r:id="rId33"/>
    <p:sldId id="742" r:id="rId34"/>
    <p:sldId id="714" r:id="rId35"/>
    <p:sldId id="743" r:id="rId36"/>
    <p:sldId id="744" r:id="rId37"/>
    <p:sldId id="779" r:id="rId38"/>
    <p:sldId id="722" r:id="rId39"/>
    <p:sldId id="723" r:id="rId40"/>
    <p:sldId id="724" r:id="rId41"/>
    <p:sldId id="725" r:id="rId42"/>
    <p:sldId id="726" r:id="rId43"/>
    <p:sldId id="751" r:id="rId44"/>
    <p:sldId id="752" r:id="rId45"/>
    <p:sldId id="753" r:id="rId46"/>
    <p:sldId id="754" r:id="rId47"/>
    <p:sldId id="755" r:id="rId48"/>
    <p:sldId id="756" r:id="rId49"/>
    <p:sldId id="757" r:id="rId50"/>
    <p:sldId id="732" r:id="rId51"/>
    <p:sldId id="759" r:id="rId52"/>
    <p:sldId id="760" r:id="rId53"/>
    <p:sldId id="733" r:id="rId54"/>
    <p:sldId id="761" r:id="rId55"/>
    <p:sldId id="762" r:id="rId56"/>
    <p:sldId id="763" r:id="rId57"/>
    <p:sldId id="764" r:id="rId58"/>
    <p:sldId id="734" r:id="rId59"/>
    <p:sldId id="772" r:id="rId60"/>
    <p:sldId id="771" r:id="rId61"/>
    <p:sldId id="766" r:id="rId62"/>
    <p:sldId id="767" r:id="rId63"/>
    <p:sldId id="768" r:id="rId64"/>
    <p:sldId id="769" r:id="rId65"/>
    <p:sldId id="729" r:id="rId66"/>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Table of Contents"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1658" autoAdjust="0"/>
  </p:normalViewPr>
  <p:slideViewPr>
    <p:cSldViewPr>
      <p:cViewPr varScale="1">
        <p:scale>
          <a:sx n="119" d="100"/>
          <a:sy n="119" d="100"/>
        </p:scale>
        <p:origin x="40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5/23/2021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23/05/2021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34</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50</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2382630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5.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49.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3.xml"/><Relationship Id="rId5" Type="http://schemas.openxmlformats.org/officeDocument/2006/relationships/image" Target="../media/image13.png"/><Relationship Id="rId10" Type="http://schemas.openxmlformats.org/officeDocument/2006/relationships/slide" Target="slide38.xml"/><Relationship Id="rId4" Type="http://schemas.openxmlformats.org/officeDocument/2006/relationships/image" Target="../media/image12.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2019</a:t>
            </a:r>
            <a:r>
              <a:rPr lang="en-US" dirty="0"/>
              <a:t>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3" name="Content Placeholder 12">
            <a:extLst>
              <a:ext uri="{FF2B5EF4-FFF2-40B4-BE49-F238E27FC236}">
                <a16:creationId xmlns:a16="http://schemas.microsoft.com/office/drawing/2014/main" id="{C8123684-A203-4C2B-8269-BE2F7AE6607C}"/>
              </a:ext>
            </a:extLst>
          </p:cNvPr>
          <p:cNvPicPr>
            <a:picLocks noGrp="1" noChangeAspect="1"/>
          </p:cNvPicPr>
          <p:nvPr>
            <p:ph idx="1"/>
          </p:nvPr>
        </p:nvPicPr>
        <p:blipFill>
          <a:blip r:embed="rId2"/>
          <a:stretch>
            <a:fillRect/>
          </a:stretch>
        </p:blipFill>
        <p:spPr>
          <a:xfrm>
            <a:off x="1604324" y="1376032"/>
            <a:ext cx="9154803" cy="4744112"/>
          </a:xfrm>
          <a:prstGeom prst="rect">
            <a:avLst/>
          </a:prstGeo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2019</a:t>
            </a:r>
          </a:p>
        </p:txBody>
      </p:sp>
      <p:pic>
        <p:nvPicPr>
          <p:cNvPr id="11" name="Content Placeholder 10">
            <a:extLst>
              <a:ext uri="{FF2B5EF4-FFF2-40B4-BE49-F238E27FC236}">
                <a16:creationId xmlns:a16="http://schemas.microsoft.com/office/drawing/2014/main" id="{B5D122C2-32B2-4A91-9FB4-540E5CEB96ED}"/>
              </a:ext>
            </a:extLst>
          </p:cNvPr>
          <p:cNvPicPr>
            <a:picLocks noGrp="1" noChangeAspect="1"/>
          </p:cNvPicPr>
          <p:nvPr>
            <p:ph idx="1"/>
          </p:nvPr>
        </p:nvPicPr>
        <p:blipFill>
          <a:blip r:embed="rId2"/>
          <a:stretch>
            <a:fillRect/>
          </a:stretch>
        </p:blipFill>
        <p:spPr>
          <a:xfrm>
            <a:off x="1814513" y="1500188"/>
            <a:ext cx="8734425" cy="4495800"/>
          </a:xfrm>
        </p:spPr>
      </p:pic>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19" name="Content Placeholder 18">
            <a:extLst>
              <a:ext uri="{FF2B5EF4-FFF2-40B4-BE49-F238E27FC236}">
                <a16:creationId xmlns:a16="http://schemas.microsoft.com/office/drawing/2014/main" id="{A3777784-6124-42C8-9E64-23B39B3E6CC9}"/>
              </a:ext>
            </a:extLst>
          </p:cNvPr>
          <p:cNvPicPr>
            <a:picLocks noGrp="1" noChangeAspect="1"/>
          </p:cNvPicPr>
          <p:nvPr>
            <p:ph idx="1"/>
          </p:nvPr>
        </p:nvPicPr>
        <p:blipFill>
          <a:blip r:embed="rId2"/>
          <a:stretch>
            <a:fillRect/>
          </a:stretch>
        </p:blipFill>
        <p:spPr>
          <a:xfrm>
            <a:off x="2557594" y="1341438"/>
            <a:ext cx="7248263" cy="481330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a:t>
            </a:r>
            <a:r>
              <a:rPr lang="en-US" b="1" dirty="0"/>
              <a:t>model</a:t>
            </a:r>
            <a:r>
              <a:rPr lang="en-US" dirty="0"/>
              <a:t>, the </a:t>
            </a:r>
            <a:r>
              <a:rPr lang="en-US" b="1" dirty="0"/>
              <a:t>view</a:t>
            </a:r>
            <a:r>
              <a:rPr lang="en-US" dirty="0"/>
              <a:t>, and the </a:t>
            </a:r>
            <a:r>
              <a:rPr lang="en-US" b="1" dirty="0"/>
              <a:t>controller</a:t>
            </a:r>
            <a:r>
              <a:rPr lang="en-US" dirty="0"/>
              <a:t>.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 ASP.NET MVC architecture gives you a great start in making your application maintainable and testable because you naturally separate different application concerns into independent pieces. </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encourages you to craft simple, elegant markup styled with CSS.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makes it easy to use client-side libraries such as jQuery, Angular, or the Bootstrap CSS library.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works in tune with HTTP. You have control over the requests passing between the browser and server, so you can fine-tune your user experience.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Each piece of the ASP.NET platform and the ASP.NET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applications also work well with </a:t>
            </a:r>
            <a:r>
              <a:rPr lang="en-US" b="1" dirty="0"/>
              <a:t>UI automation </a:t>
            </a:r>
            <a:r>
              <a:rPr lang="en-US" dirty="0"/>
              <a:t>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state-of-the art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applications can be developed in Visual Studio Code, which is cross-platform, which means that ASP.NET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a:t>
            </a:r>
          </a:p>
          <a:p>
            <a:pPr marL="609850" lvl="1" indent="-355600">
              <a:buFont typeface="Wingdings" pitchFamily="2" charset="2"/>
              <a:buChar char="§"/>
            </a:pPr>
            <a:r>
              <a:rPr lang="en-US" sz="2400" dirty="0"/>
              <a:t>Web App (Model-View-Controller)</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dirty="0"/>
              <a:t>project template is preconfigured for using Razor Pages.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sz="2400" dirty="0"/>
              <a:t>(Model-View-Controller) </a:t>
            </a:r>
            <a:r>
              <a:rPr lang="en-US" dirty="0"/>
              <a:t>project template is preconfigured for developing applications using the </a:t>
            </a:r>
            <a:r>
              <a:rPr lang="en-US" sz="2400" dirty="0"/>
              <a:t>Model-View-Controller pattern</a:t>
            </a:r>
            <a:r>
              <a:rPr lang="en-US" dirty="0"/>
              <a:t>. </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26083</TotalTime>
  <Words>4500</Words>
  <Application>Microsoft Office PowerPoint</Application>
  <PresentationFormat>Widescreen</PresentationFormat>
  <Paragraphs>421</Paragraphs>
  <Slides>65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1531</cp:revision>
  <cp:lastPrinted>2017-02-28T05:34:43Z</cp:lastPrinted>
  <dcterms:created xsi:type="dcterms:W3CDTF">2012-12-11T23:13:23Z</dcterms:created>
  <dcterms:modified xsi:type="dcterms:W3CDTF">2021-05-22T21:14:40Z</dcterms:modified>
</cp:coreProperties>
</file>