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7" r:id="rId20"/>
    <p:sldId id="774" r:id="rId21"/>
    <p:sldId id="680" r:id="rId22"/>
    <p:sldId id="711" r:id="rId23"/>
    <p:sldId id="712" r:id="rId24"/>
    <p:sldId id="713" r:id="rId25"/>
    <p:sldId id="735" r:id="rId26"/>
    <p:sldId id="736" r:id="rId27"/>
    <p:sldId id="737" r:id="rId28"/>
    <p:sldId id="738" r:id="rId29"/>
    <p:sldId id="739" r:id="rId30"/>
    <p:sldId id="740" r:id="rId31"/>
    <p:sldId id="741" r:id="rId32"/>
    <p:sldId id="742" r:id="rId33"/>
    <p:sldId id="714" r:id="rId34"/>
    <p:sldId id="743" r:id="rId35"/>
    <p:sldId id="744" r:id="rId36"/>
    <p:sldId id="722" r:id="rId37"/>
    <p:sldId id="723" r:id="rId38"/>
    <p:sldId id="724" r:id="rId39"/>
    <p:sldId id="725" r:id="rId40"/>
    <p:sldId id="726" r:id="rId41"/>
    <p:sldId id="751" r:id="rId42"/>
    <p:sldId id="752" r:id="rId43"/>
    <p:sldId id="753" r:id="rId44"/>
    <p:sldId id="754" r:id="rId45"/>
    <p:sldId id="755" r:id="rId46"/>
    <p:sldId id="756" r:id="rId47"/>
    <p:sldId id="757" r:id="rId48"/>
    <p:sldId id="732" r:id="rId49"/>
    <p:sldId id="758" r:id="rId50"/>
    <p:sldId id="759" r:id="rId51"/>
    <p:sldId id="760" r:id="rId52"/>
    <p:sldId id="733" r:id="rId53"/>
    <p:sldId id="761" r:id="rId54"/>
    <p:sldId id="762" r:id="rId55"/>
    <p:sldId id="763" r:id="rId56"/>
    <p:sldId id="764" r:id="rId57"/>
    <p:sldId id="734" r:id="rId58"/>
    <p:sldId id="772" r:id="rId59"/>
    <p:sldId id="771" r:id="rId60"/>
    <p:sldId id="766" r:id="rId61"/>
    <p:sldId id="767" r:id="rId62"/>
    <p:sldId id="768" r:id="rId63"/>
    <p:sldId id="769" r:id="rId64"/>
    <p:sldId id="730" r:id="rId65"/>
    <p:sldId id="773"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7"/>
            <p14:sldId id="774"/>
            <p14:sldId id="680"/>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Demo - Complete project" id="{AF42073B-720D-4667-A14C-9E43237F621A}">
          <p14:sldIdLst>
            <p14:sldId id="730"/>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119" d="100"/>
          <a:sy n="119" d="100"/>
        </p:scale>
        <p:origin x="40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5/13/2021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13/05/2021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48</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2382630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liviucotfas/ase-web-and-cloud-applications-security/"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4.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7.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2.xml"/><Relationship Id="rId5" Type="http://schemas.openxmlformats.org/officeDocument/2006/relationships/image" Target="../media/image13.png"/><Relationship Id="rId10" Type="http://schemas.openxmlformats.org/officeDocument/2006/relationships/slide" Target="slide36.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3" name="Content Placeholder 12">
            <a:extLst>
              <a:ext uri="{FF2B5EF4-FFF2-40B4-BE49-F238E27FC236}">
                <a16:creationId xmlns:a16="http://schemas.microsoft.com/office/drawing/2014/main" id="{C8123684-A203-4C2B-8269-BE2F7AE6607C}"/>
              </a:ext>
            </a:extLst>
          </p:cNvPr>
          <p:cNvPicPr>
            <a:picLocks noGrp="1" noChangeAspect="1"/>
          </p:cNvPicPr>
          <p:nvPr>
            <p:ph idx="1"/>
          </p:nvPr>
        </p:nvPicPr>
        <p:blipFill>
          <a:blip r:embed="rId2"/>
          <a:stretch>
            <a:fillRect/>
          </a:stretch>
        </p:blipFill>
        <p:spPr>
          <a:xfrm>
            <a:off x="1604324" y="1376032"/>
            <a:ext cx="9154803" cy="4744112"/>
          </a:xfrm>
          <a:prstGeom prst="rect">
            <a:avLst/>
          </a:prstGeo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1" name="Content Placeholder 10">
            <a:extLst>
              <a:ext uri="{FF2B5EF4-FFF2-40B4-BE49-F238E27FC236}">
                <a16:creationId xmlns:a16="http://schemas.microsoft.com/office/drawing/2014/main" id="{B5D122C2-32B2-4A91-9FB4-540E5CEB96ED}"/>
              </a:ext>
            </a:extLst>
          </p:cNvPr>
          <p:cNvPicPr>
            <a:picLocks noGrp="1" noChangeAspect="1"/>
          </p:cNvPicPr>
          <p:nvPr>
            <p:ph idx="1"/>
          </p:nvPr>
        </p:nvPicPr>
        <p:blipFill>
          <a:blip r:embed="rId2"/>
          <a:stretch>
            <a:fillRect/>
          </a:stretch>
        </p:blipFill>
        <p:spPr>
          <a:xfrm>
            <a:off x="1814513" y="1500188"/>
            <a:ext cx="8734425" cy="4495800"/>
          </a:xfrm>
        </p:spPr>
      </p:pic>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19" name="Content Placeholder 18">
            <a:extLst>
              <a:ext uri="{FF2B5EF4-FFF2-40B4-BE49-F238E27FC236}">
                <a16:creationId xmlns:a16="http://schemas.microsoft.com/office/drawing/2014/main" id="{A3777784-6124-42C8-9E64-23B39B3E6CC9}"/>
              </a:ext>
            </a:extLst>
          </p:cNvPr>
          <p:cNvPicPr>
            <a:picLocks noGrp="1" noChangeAspect="1"/>
          </p:cNvPicPr>
          <p:nvPr>
            <p:ph idx="1"/>
          </p:nvPr>
        </p:nvPicPr>
        <p:blipFill>
          <a:blip r:embed="rId2"/>
          <a:stretch>
            <a:fillRect/>
          </a:stretch>
        </p:blipFill>
        <p:spPr>
          <a:xfrm>
            <a:off x="2557594" y="1341438"/>
            <a:ext cx="7248263" cy="481330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hlinkClick r:id="rId2"/>
              </a:rPr>
              <a:t>https://github.com/liviucotfas/ase-web-and-cloud-applications-security/</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25758</TotalTime>
  <Words>4662</Words>
  <Application>Microsoft Office PowerPoint</Application>
  <PresentationFormat>Widescreen</PresentationFormat>
  <Paragraphs>416</Paragraphs>
  <Slides>66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1518</cp:revision>
  <cp:lastPrinted>2017-02-28T05:34:43Z</cp:lastPrinted>
  <dcterms:created xsi:type="dcterms:W3CDTF">2012-12-11T23:13:23Z</dcterms:created>
  <dcterms:modified xsi:type="dcterms:W3CDTF">2021-05-13T08:32:55Z</dcterms:modified>
</cp:coreProperties>
</file>