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34" r:id="rId27"/>
    <p:sldId id="824" r:id="rId28"/>
    <p:sldId id="825" r:id="rId29"/>
    <p:sldId id="818" r:id="rId30"/>
    <p:sldId id="790" r:id="rId31"/>
    <p:sldId id="729" r:id="rId32"/>
    <p:sldId id="827" r:id="rId33"/>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 id="834"/>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2/24/2023</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24/02/2023</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 (XSRF/CSRF) </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Cross-Origin Requests (CORS)</a:t>
            </a:r>
          </a:p>
        </p:txBody>
      </p:sp>
      <p:sp>
        <p:nvSpPr>
          <p:cNvPr id="6" name="Text Placeholder 5"/>
          <p:cNvSpPr>
            <a:spLocks noGrp="1"/>
          </p:cNvSpPr>
          <p:nvPr>
            <p:ph type="body" sz="quarter" idx="10"/>
          </p:nvPr>
        </p:nvSpPr>
        <p:spPr/>
        <p:txBody>
          <a:bodyPr/>
          <a:lstStyle/>
          <a:p>
            <a:r>
              <a:rPr lang="en-US" dirty="0"/>
              <a:t>Demo</a:t>
            </a:r>
          </a:p>
        </p:txBody>
      </p:sp>
      <p:sp>
        <p:nvSpPr>
          <p:cNvPr id="4" name="Content Placeholder 3">
            <a:extLst>
              <a:ext uri="{FF2B5EF4-FFF2-40B4-BE49-F238E27FC236}">
                <a16:creationId xmlns:a16="http://schemas.microsoft.com/office/drawing/2014/main" id="{EDD56E1D-9EB9-C3EF-5CDD-3CB60FA96B9B}"/>
              </a:ext>
            </a:extLst>
          </p:cNvPr>
          <p:cNvSpPr>
            <a:spLocks noGrp="1"/>
          </p:cNvSpPr>
          <p:nvPr>
            <p:ph idx="1"/>
          </p:nvPr>
        </p:nvSpPr>
        <p:spPr/>
        <p:txBody>
          <a:bodyPr/>
          <a:lstStyle/>
          <a:p>
            <a:endParaRPr lang="ro-RO"/>
          </a:p>
        </p:txBody>
      </p:sp>
      <p:pic>
        <p:nvPicPr>
          <p:cNvPr id="5" name="Content Placeholder 8">
            <a:extLst>
              <a:ext uri="{FF2B5EF4-FFF2-40B4-BE49-F238E27FC236}">
                <a16:creationId xmlns:a16="http://schemas.microsoft.com/office/drawing/2014/main" id="{65772907-81AC-5A1F-3C5F-52C580A2B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Tree>
    <p:extLst>
      <p:ext uri="{BB962C8B-B14F-4D97-AF65-F5344CB8AC3E}">
        <p14:creationId xmlns:p14="http://schemas.microsoft.com/office/powerpoint/2010/main" val="42914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24528</TotalTime>
  <Words>2177</Words>
  <Application>Microsoft Office PowerPoint</Application>
  <PresentationFormat>Widescreen</PresentationFormat>
  <Paragraphs>225</Paragraphs>
  <Slides>32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Cross-Origin Requests (CORS)</vt:lpstr>
      <vt:lpstr>Cross-Origin Requests (CORS)</vt:lpstr>
      <vt:lpstr>Cross-Origin Requests (CORS)</vt:lpstr>
      <vt:lpstr>Cross-Site Scripting (XSS)</vt:lpstr>
      <vt:lpstr>Cross-Site Scripting (XSS)</vt:lpstr>
      <vt:lpstr>Security – Other recommendations</vt:lpstr>
      <vt:lpstr>General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1639</cp:revision>
  <cp:lastPrinted>2017-02-28T05:34:43Z</cp:lastPrinted>
  <dcterms:created xsi:type="dcterms:W3CDTF">2012-12-11T23:13:23Z</dcterms:created>
  <dcterms:modified xsi:type="dcterms:W3CDTF">2023-02-24T20:10:42Z</dcterms:modified>
</cp:coreProperties>
</file>