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5/21/2022</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21/05/2022</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27</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24498</TotalTime>
  <Words>2126</Words>
  <Application>Microsoft Office PowerPoint</Application>
  <PresentationFormat>Widescreen</PresentationFormat>
  <Paragraphs>223</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1637</cp:revision>
  <cp:lastPrinted>2017-02-28T05:34:43Z</cp:lastPrinted>
  <dcterms:created xsi:type="dcterms:W3CDTF">2012-12-11T23:13:23Z</dcterms:created>
  <dcterms:modified xsi:type="dcterms:W3CDTF">2022-05-21T16:26:23Z</dcterms:modified>
</cp:coreProperties>
</file>