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835" r:id="rId31"/>
    <p:sldId id="790" r:id="rId32"/>
    <p:sldId id="836" r:id="rId33"/>
    <p:sldId id="729" r:id="rId34"/>
    <p:sldId id="827"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835"/>
            <p14:sldId id="790"/>
            <p14:sldId id="836"/>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68" d="100"/>
          <a:sy n="68" d="100"/>
        </p:scale>
        <p:origin x="708"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5/14/2023</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14/05/2023</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30</a:t>
            </a:fld>
            <a:endParaRPr lang="en-GB"/>
          </a:p>
        </p:txBody>
      </p:sp>
    </p:spTree>
    <p:extLst>
      <p:ext uri="{BB962C8B-B14F-4D97-AF65-F5344CB8AC3E}">
        <p14:creationId xmlns:p14="http://schemas.microsoft.com/office/powerpoint/2010/main" val="280453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14789-9DE4-780A-7B72-48752BC843C2}"/>
              </a:ext>
            </a:extLst>
          </p:cNvPr>
          <p:cNvSpPr>
            <a:spLocks noGrp="1"/>
          </p:cNvSpPr>
          <p:nvPr>
            <p:ph idx="1"/>
          </p:nvPr>
        </p:nvSpPr>
        <p:spPr/>
        <p:txBody>
          <a:bodyPr anchor="ctr"/>
          <a:lstStyle/>
          <a:p>
            <a:r>
              <a:rPr lang="en-US" dirty="0"/>
              <a:t>Don’t store secrets:</a:t>
            </a:r>
          </a:p>
          <a:p>
            <a:pPr marL="597150" lvl="1" indent="-342900">
              <a:buFont typeface="Wingdings" panose="05000000000000000000" pitchFamily="2" charset="2"/>
              <a:buChar char="§"/>
            </a:pPr>
            <a:r>
              <a:rPr lang="en-US" dirty="0"/>
              <a:t>In the application source code (it can be easily decompiled);</a:t>
            </a:r>
          </a:p>
          <a:p>
            <a:pPr marL="597150" lvl="1" indent="-342900">
              <a:buFont typeface="Wingdings" panose="05000000000000000000" pitchFamily="2" charset="2"/>
              <a:buChar char="§"/>
            </a:pPr>
            <a:r>
              <a:rPr lang="en-US" dirty="0"/>
              <a:t>In “</a:t>
            </a:r>
            <a:r>
              <a:rPr lang="en-US" dirty="0" err="1"/>
              <a:t>appsettings.json</a:t>
            </a:r>
            <a:r>
              <a:rPr lang="en-US" dirty="0"/>
              <a:t>”;</a:t>
            </a:r>
          </a:p>
          <a:p>
            <a:pPr marL="597150" lvl="1" indent="-342900">
              <a:buFont typeface="Wingdings" panose="05000000000000000000" pitchFamily="2" charset="2"/>
              <a:buChar char="§"/>
            </a:pPr>
            <a:endParaRPr lang="en-US" dirty="0"/>
          </a:p>
          <a:p>
            <a:r>
              <a:rPr lang="en-US" dirty="0"/>
              <a:t>How to store secrets:</a:t>
            </a:r>
          </a:p>
          <a:p>
            <a:pPr marL="597150" lvl="1" indent="-342900">
              <a:buFont typeface="Wingdings" panose="05000000000000000000" pitchFamily="2" charset="2"/>
              <a:buChar char="§"/>
            </a:pPr>
            <a:r>
              <a:rPr lang="ro-RO" dirty="0"/>
              <a:t>https://learn.microsoft.com/en-us/aspnet/core/security/key-vault-configuration</a:t>
            </a:r>
          </a:p>
        </p:txBody>
      </p:sp>
      <p:sp>
        <p:nvSpPr>
          <p:cNvPr id="3" name="Title 2">
            <a:extLst>
              <a:ext uri="{FF2B5EF4-FFF2-40B4-BE49-F238E27FC236}">
                <a16:creationId xmlns:a16="http://schemas.microsoft.com/office/drawing/2014/main" id="{8A29587E-BF89-6E84-2693-335CDAB7FB0C}"/>
              </a:ext>
            </a:extLst>
          </p:cNvPr>
          <p:cNvSpPr>
            <a:spLocks noGrp="1"/>
          </p:cNvSpPr>
          <p:nvPr>
            <p:ph type="title"/>
          </p:nvPr>
        </p:nvSpPr>
        <p:spPr/>
        <p:txBody>
          <a:bodyPr/>
          <a:lstStyle/>
          <a:p>
            <a:r>
              <a:rPr lang="en-US" dirty="0"/>
              <a:t>Secrets storage</a:t>
            </a:r>
            <a:endParaRPr lang="ro-RO" dirty="0"/>
          </a:p>
        </p:txBody>
      </p:sp>
    </p:spTree>
    <p:extLst>
      <p:ext uri="{BB962C8B-B14F-4D97-AF65-F5344CB8AC3E}">
        <p14:creationId xmlns:p14="http://schemas.microsoft.com/office/powerpoint/2010/main" val="11566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6EDE7-C397-D54C-A3A4-7B3EC41C8F13}"/>
              </a:ext>
            </a:extLst>
          </p:cNvPr>
          <p:cNvSpPr>
            <a:spLocks noGrp="1"/>
          </p:cNvSpPr>
          <p:nvPr>
            <p:ph idx="1"/>
          </p:nvPr>
        </p:nvSpPr>
        <p:spPr/>
        <p:txBody>
          <a:bodyPr anchor="ctr"/>
          <a:lstStyle/>
          <a:p>
            <a:pPr marL="342900" indent="-342900">
              <a:buFont typeface="Wingdings" panose="05000000000000000000" pitchFamily="2" charset="2"/>
              <a:buChar char="§"/>
            </a:pPr>
            <a:r>
              <a:rPr lang="ro-RO" dirty="0"/>
              <a:t>https://learn.microsoft.com/en-us/aspnet/core/security/</a:t>
            </a:r>
            <a:endParaRPr lang="en-US" dirty="0"/>
          </a:p>
          <a:p>
            <a:endParaRPr lang="en-US" dirty="0"/>
          </a:p>
          <a:p>
            <a:pPr marL="342900" indent="-342900">
              <a:buFont typeface="Wingdings" panose="05000000000000000000" pitchFamily="2" charset="2"/>
              <a:buChar char="§"/>
            </a:pPr>
            <a:r>
              <a:rPr lang="ro-RO"/>
              <a:t>https</a:t>
            </a:r>
            <a:r>
              <a:rPr lang="ro-RO" dirty="0"/>
              <a:t>://owasp.org/www-project-top-ten/</a:t>
            </a:r>
          </a:p>
        </p:txBody>
      </p:sp>
      <p:sp>
        <p:nvSpPr>
          <p:cNvPr id="3" name="Title 2">
            <a:extLst>
              <a:ext uri="{FF2B5EF4-FFF2-40B4-BE49-F238E27FC236}">
                <a16:creationId xmlns:a16="http://schemas.microsoft.com/office/drawing/2014/main" id="{9D5520BD-A415-4576-F99F-711CECDA66A5}"/>
              </a:ext>
            </a:extLst>
          </p:cNvPr>
          <p:cNvSpPr>
            <a:spLocks noGrp="1"/>
          </p:cNvSpPr>
          <p:nvPr>
            <p:ph type="title"/>
          </p:nvPr>
        </p:nvSpPr>
        <p:spPr/>
        <p:txBody>
          <a:bodyPr/>
          <a:lstStyle/>
          <a:p>
            <a:r>
              <a:rPr lang="en-US" dirty="0"/>
              <a:t>Other recommendations</a:t>
            </a:r>
            <a:endParaRPr lang="ro-RO" dirty="0"/>
          </a:p>
        </p:txBody>
      </p:sp>
    </p:spTree>
    <p:extLst>
      <p:ext uri="{BB962C8B-B14F-4D97-AF65-F5344CB8AC3E}">
        <p14:creationId xmlns:p14="http://schemas.microsoft.com/office/powerpoint/2010/main" val="28343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24534</TotalTime>
  <Words>2250</Words>
  <Application>Microsoft Office PowerPoint</Application>
  <PresentationFormat>Widescreen</PresentationFormat>
  <Paragraphs>237</Paragraphs>
  <Slides>34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Secrets storage</vt:lpstr>
      <vt:lpstr>General recommendations</vt:lpstr>
      <vt:lpstr>Other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1646</cp:revision>
  <cp:lastPrinted>2017-02-28T05:34:43Z</cp:lastPrinted>
  <dcterms:created xsi:type="dcterms:W3CDTF">2012-12-11T23:13:23Z</dcterms:created>
  <dcterms:modified xsi:type="dcterms:W3CDTF">2023-05-14T05:51:09Z</dcterms:modified>
</cp:coreProperties>
</file>