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24" r:id="rId27"/>
    <p:sldId id="825" r:id="rId28"/>
    <p:sldId id="818" r:id="rId29"/>
    <p:sldId id="790" r:id="rId30"/>
    <p:sldId id="729" r:id="rId31"/>
    <p:sldId id="827" r:id="rId32"/>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88809" autoAdjust="0"/>
  </p:normalViewPr>
  <p:slideViewPr>
    <p:cSldViewPr>
      <p:cViewPr varScale="1">
        <p:scale>
          <a:sx n="109" d="100"/>
          <a:sy n="109" d="100"/>
        </p:scale>
        <p:origin x="72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5/14/2022</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14/05/2022</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 type="text/</a:t>
            </a:r>
            <a:r>
              <a:rPr lang="en-US" dirty="0" err="1"/>
              <a:t>javascript</a:t>
            </a:r>
            <a:r>
              <a:rPr lang="en-US" dirty="0"/>
              <a:t>"&gt;</a:t>
            </a:r>
          </a:p>
          <a:p>
            <a:r>
              <a:rPr lang="en-US" dirty="0"/>
              <a:t>alert("test");</a:t>
            </a:r>
          </a:p>
          <a:p>
            <a:r>
              <a:rPr lang="en-US" dirty="0"/>
              <a:t>&lt;/script&gt;</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27</a:t>
            </a:fld>
            <a:endParaRPr lang="en-GB"/>
          </a:p>
        </p:txBody>
      </p:sp>
    </p:spTree>
    <p:extLst>
      <p:ext uri="{BB962C8B-B14F-4D97-AF65-F5344CB8AC3E}">
        <p14:creationId xmlns:p14="http://schemas.microsoft.com/office/powerpoint/2010/main" val="380864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spnet/core/security/cross-site-scripting?view=aspnetcore-2.1"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8.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24248</TotalTime>
  <Words>2126</Words>
  <Application>Microsoft Office PowerPoint</Application>
  <PresentationFormat>Widescreen</PresentationFormat>
  <Paragraphs>223</Paragraphs>
  <Slides>31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1636</cp:revision>
  <cp:lastPrinted>2017-02-28T05:34:43Z</cp:lastPrinted>
  <dcterms:created xsi:type="dcterms:W3CDTF">2012-12-11T23:13:23Z</dcterms:created>
  <dcterms:modified xsi:type="dcterms:W3CDTF">2022-05-14T16:54:29Z</dcterms:modified>
</cp:coreProperties>
</file>