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1" r:id="rId4"/>
    <p:sldId id="301" r:id="rId5"/>
    <p:sldId id="263" r:id="rId6"/>
    <p:sldId id="264" r:id="rId7"/>
    <p:sldId id="303" r:id="rId8"/>
    <p:sldId id="304" r:id="rId9"/>
    <p:sldId id="306" r:id="rId10"/>
    <p:sldId id="30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04B7A6-40A6-453F-9B92-9419AF142DBA}">
  <a:tblStyle styleId="{1804B7A6-40A6-453F-9B92-9419AF142D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B4E6954-2A8C-400F-ABEC-AE3412AACCC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07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20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280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538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170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7165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4910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018772" y="-2757360"/>
            <a:ext cx="13311342" cy="11490239"/>
            <a:chOff x="-2018772" y="-2757360"/>
            <a:chExt cx="13311342" cy="1149023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4086340" y="462600"/>
              <a:ext cx="4240900" cy="3176500"/>
              <a:chOff x="4085850" y="470300"/>
              <a:chExt cx="4240900" cy="31765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3" name="Google Shape;1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" name="Google Shape;1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" name="Google Shape;15;p2"/>
            <p:cNvGrpSpPr/>
            <p:nvPr/>
          </p:nvGrpSpPr>
          <p:grpSpPr>
            <a:xfrm rot="-10393052">
              <a:off x="3969279" y="-2518050"/>
              <a:ext cx="4240893" cy="3176495"/>
              <a:chOff x="4085850" y="470300"/>
              <a:chExt cx="4240900" cy="317650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7" name="Google Shape;1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8" name="Google Shape;1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9" name="Google Shape;19;p2"/>
            <p:cNvGrpSpPr/>
            <p:nvPr/>
          </p:nvGrpSpPr>
          <p:grpSpPr>
            <a:xfrm rot="6700680">
              <a:off x="6912807" y="1693367"/>
              <a:ext cx="4241016" cy="3176587"/>
              <a:chOff x="4085850" y="470300"/>
              <a:chExt cx="4240900" cy="3176500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" name="Google Shape;21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" name="Google Shape;22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3" name="Google Shape;23;p2"/>
            <p:cNvGrpSpPr/>
            <p:nvPr/>
          </p:nvGrpSpPr>
          <p:grpSpPr>
            <a:xfrm rot="-528350">
              <a:off x="1390051" y="3358081"/>
              <a:ext cx="4241274" cy="3176780"/>
              <a:chOff x="4085850" y="470300"/>
              <a:chExt cx="4240900" cy="31765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" name="Google Shape;25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6" name="Google Shape;26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7" name="Google Shape;27;p2"/>
            <p:cNvGrpSpPr/>
            <p:nvPr/>
          </p:nvGrpSpPr>
          <p:grpSpPr>
            <a:xfrm rot="-6463698">
              <a:off x="-1980712" y="2067093"/>
              <a:ext cx="4240850" cy="3176463"/>
              <a:chOff x="4085850" y="470300"/>
              <a:chExt cx="4240900" cy="31765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9" name="Google Shape;29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0" name="Google Shape;30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" name="Google Shape;31;p2"/>
            <p:cNvGrpSpPr/>
            <p:nvPr/>
          </p:nvGrpSpPr>
          <p:grpSpPr>
            <a:xfrm rot="3661699">
              <a:off x="-404847" y="-159446"/>
              <a:ext cx="4241098" cy="3176648"/>
              <a:chOff x="4085850" y="470300"/>
              <a:chExt cx="4240900" cy="3176500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3" name="Google Shape;3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4" name="Google Shape;3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5" name="Google Shape;35;p2"/>
            <p:cNvGrpSpPr/>
            <p:nvPr/>
          </p:nvGrpSpPr>
          <p:grpSpPr>
            <a:xfrm rot="2064881">
              <a:off x="5076518" y="4635784"/>
              <a:ext cx="4241061" cy="3176621"/>
              <a:chOff x="4085850" y="470300"/>
              <a:chExt cx="4240900" cy="3176500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7" name="Google Shape;3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8" name="Google Shape;3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1334450" y="1991825"/>
            <a:ext cx="6475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5"/>
          <p:cNvGrpSpPr/>
          <p:nvPr/>
        </p:nvGrpSpPr>
        <p:grpSpPr>
          <a:xfrm>
            <a:off x="-759397" y="-1429335"/>
            <a:ext cx="11252332" cy="8908295"/>
            <a:chOff x="-759397" y="-1429335"/>
            <a:chExt cx="11252332" cy="8908295"/>
          </a:xfrm>
        </p:grpSpPr>
        <p:grpSp>
          <p:nvGrpSpPr>
            <p:cNvPr id="103" name="Google Shape;103;p5"/>
            <p:cNvGrpSpPr/>
            <p:nvPr/>
          </p:nvGrpSpPr>
          <p:grpSpPr>
            <a:xfrm rot="6700721">
              <a:off x="7303640" y="3147701"/>
              <a:ext cx="3088249" cy="2313146"/>
              <a:chOff x="4085850" y="470300"/>
              <a:chExt cx="4240900" cy="3176500"/>
            </a:xfrm>
          </p:grpSpPr>
          <p:sp>
            <p:nvSpPr>
              <p:cNvPr id="104" name="Google Shape;104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05" name="Google Shape;105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06" name="Google Shape;106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07" name="Google Shape;107;p5"/>
            <p:cNvGrpSpPr/>
            <p:nvPr/>
          </p:nvGrpSpPr>
          <p:grpSpPr>
            <a:xfrm rot="-7744153">
              <a:off x="-192592" y="-13570"/>
              <a:ext cx="2104103" cy="1576006"/>
              <a:chOff x="4085850" y="470300"/>
              <a:chExt cx="4240900" cy="3176500"/>
            </a:xfrm>
          </p:grpSpPr>
          <p:sp>
            <p:nvSpPr>
              <p:cNvPr id="108" name="Google Shape;108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09" name="Google Shape;109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0" name="Google Shape;110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1" name="Google Shape;111;p5"/>
            <p:cNvGrpSpPr/>
            <p:nvPr/>
          </p:nvGrpSpPr>
          <p:grpSpPr>
            <a:xfrm>
              <a:off x="5722503" y="1415186"/>
              <a:ext cx="3088223" cy="2313127"/>
              <a:chOff x="4085850" y="470300"/>
              <a:chExt cx="4240900" cy="3176500"/>
            </a:xfrm>
          </p:grpSpPr>
          <p:sp>
            <p:nvSpPr>
              <p:cNvPr id="112" name="Google Shape;112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13" name="Google Shape;113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4" name="Google Shape;114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5" name="Google Shape;115;p5"/>
            <p:cNvGrpSpPr/>
            <p:nvPr/>
          </p:nvGrpSpPr>
          <p:grpSpPr>
            <a:xfrm rot="-10393052">
              <a:off x="6322227" y="-1255070"/>
              <a:ext cx="3088207" cy="2313115"/>
              <a:chOff x="4085850" y="470300"/>
              <a:chExt cx="4240900" cy="3176500"/>
            </a:xfrm>
          </p:grpSpPr>
          <p:sp>
            <p:nvSpPr>
              <p:cNvPr id="116" name="Google Shape;116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17" name="Google Shape;117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8" name="Google Shape;118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9" name="Google Shape;119;p5"/>
            <p:cNvGrpSpPr/>
            <p:nvPr/>
          </p:nvGrpSpPr>
          <p:grpSpPr>
            <a:xfrm rot="-3703752">
              <a:off x="8586740" y="1817588"/>
              <a:ext cx="1592892" cy="1193101"/>
              <a:chOff x="4085850" y="470300"/>
              <a:chExt cx="4240900" cy="3176500"/>
            </a:xfrm>
          </p:grpSpPr>
          <p:sp>
            <p:nvSpPr>
              <p:cNvPr id="120" name="Google Shape;120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1" name="Google Shape;121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22" name="Google Shape;122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23" name="Google Shape;123;p5"/>
            <p:cNvGrpSpPr/>
            <p:nvPr/>
          </p:nvGrpSpPr>
          <p:grpSpPr>
            <a:xfrm rot="3440141">
              <a:off x="5102524" y="4398441"/>
              <a:ext cx="3088057" cy="2313002"/>
              <a:chOff x="4085850" y="470300"/>
              <a:chExt cx="4240900" cy="31765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5" name="Google Shape;125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26" name="Google Shape;126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27" name="Google Shape;127;p5"/>
            <p:cNvGrpSpPr/>
            <p:nvPr/>
          </p:nvGrpSpPr>
          <p:grpSpPr>
            <a:xfrm rot="-307025">
              <a:off x="-709365" y="4578160"/>
              <a:ext cx="1592869" cy="1193084"/>
              <a:chOff x="4085850" y="470300"/>
              <a:chExt cx="4240900" cy="3176500"/>
            </a:xfrm>
          </p:grpSpPr>
          <p:sp>
            <p:nvSpPr>
              <p:cNvPr id="128" name="Google Shape;128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9" name="Google Shape;129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30" name="Google Shape;130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⩥"/>
              <a:defRPr/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6"/>
          <p:cNvGrpSpPr/>
          <p:nvPr/>
        </p:nvGrpSpPr>
        <p:grpSpPr>
          <a:xfrm>
            <a:off x="-526415" y="-2012041"/>
            <a:ext cx="10822522" cy="9292210"/>
            <a:chOff x="-526415" y="-2012041"/>
            <a:chExt cx="10822522" cy="9292210"/>
          </a:xfrm>
        </p:grpSpPr>
        <p:grpSp>
          <p:nvGrpSpPr>
            <p:cNvPr id="136" name="Google Shape;136;p6"/>
            <p:cNvGrpSpPr/>
            <p:nvPr/>
          </p:nvGrpSpPr>
          <p:grpSpPr>
            <a:xfrm rot="4770941">
              <a:off x="6865428" y="3318882"/>
              <a:ext cx="3088040" cy="2312990"/>
              <a:chOff x="4085850" y="470300"/>
              <a:chExt cx="4240900" cy="3176500"/>
            </a:xfrm>
          </p:grpSpPr>
          <p:sp>
            <p:nvSpPr>
              <p:cNvPr id="137" name="Google Shape;137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38" name="Google Shape;138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39" name="Google Shape;139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0" name="Google Shape;140;p6"/>
            <p:cNvGrpSpPr/>
            <p:nvPr/>
          </p:nvGrpSpPr>
          <p:grpSpPr>
            <a:xfrm rot="621389">
              <a:off x="-401884" y="390858"/>
              <a:ext cx="2104265" cy="1576127"/>
              <a:chOff x="4085850" y="470300"/>
              <a:chExt cx="4240900" cy="3176500"/>
            </a:xfrm>
          </p:grpSpPr>
          <p:sp>
            <p:nvSpPr>
              <p:cNvPr id="141" name="Google Shape;141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42" name="Google Shape;142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3" name="Google Shape;143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4" name="Google Shape;144;p6"/>
            <p:cNvGrpSpPr/>
            <p:nvPr/>
          </p:nvGrpSpPr>
          <p:grpSpPr>
            <a:xfrm rot="-6306529">
              <a:off x="5570084" y="1338843"/>
              <a:ext cx="3088100" cy="2313035"/>
              <a:chOff x="4085850" y="470300"/>
              <a:chExt cx="4240900" cy="3176500"/>
            </a:xfrm>
          </p:grpSpPr>
          <p:sp>
            <p:nvSpPr>
              <p:cNvPr id="145" name="Google Shape;145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46" name="Google Shape;146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7" name="Google Shape;147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8" name="Google Shape;148;p6"/>
            <p:cNvGrpSpPr/>
            <p:nvPr/>
          </p:nvGrpSpPr>
          <p:grpSpPr>
            <a:xfrm rot="-7174504">
              <a:off x="6322166" y="-1254865"/>
              <a:ext cx="3088113" cy="2313044"/>
              <a:chOff x="4085850" y="470300"/>
              <a:chExt cx="4240900" cy="3176500"/>
            </a:xfrm>
          </p:grpSpPr>
          <p:sp>
            <p:nvSpPr>
              <p:cNvPr id="149" name="Google Shape;149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0" name="Google Shape;150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1" name="Google Shape;151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2" name="Google Shape;152;p6"/>
            <p:cNvGrpSpPr/>
            <p:nvPr/>
          </p:nvGrpSpPr>
          <p:grpSpPr>
            <a:xfrm rot="-3192199">
              <a:off x="8544734" y="1101799"/>
              <a:ext cx="1593053" cy="1193221"/>
              <a:chOff x="4085850" y="470300"/>
              <a:chExt cx="4240900" cy="3176500"/>
            </a:xfrm>
          </p:grpSpPr>
          <p:sp>
            <p:nvSpPr>
              <p:cNvPr id="153" name="Google Shape;153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4" name="Google Shape;154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5" name="Google Shape;155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6" name="Google Shape;156;p6"/>
            <p:cNvGrpSpPr/>
            <p:nvPr/>
          </p:nvGrpSpPr>
          <p:grpSpPr>
            <a:xfrm rot="-4784834">
              <a:off x="5102292" y="4398582"/>
              <a:ext cx="3087912" cy="2312894"/>
              <a:chOff x="4085850" y="470300"/>
              <a:chExt cx="4240900" cy="3176500"/>
            </a:xfrm>
          </p:grpSpPr>
          <p:sp>
            <p:nvSpPr>
              <p:cNvPr id="157" name="Google Shape;157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8" name="Google Shape;158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9" name="Google Shape;159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60" name="Google Shape;160;p6"/>
            <p:cNvGrpSpPr/>
            <p:nvPr/>
          </p:nvGrpSpPr>
          <p:grpSpPr>
            <a:xfrm rot="-2449976">
              <a:off x="-330187" y="4273877"/>
              <a:ext cx="1592959" cy="1193151"/>
              <a:chOff x="4085850" y="470300"/>
              <a:chExt cx="4240900" cy="3176500"/>
            </a:xfrm>
          </p:grpSpPr>
          <p:sp>
            <p:nvSpPr>
              <p:cNvPr id="161" name="Google Shape;161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62" name="Google Shape;162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63" name="Google Shape;163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164" name="Google Shape;164;p6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6"/>
          <p:cNvSpPr txBox="1">
            <a:spLocks noGrp="1"/>
          </p:cNvSpPr>
          <p:nvPr>
            <p:ph type="body" idx="1"/>
          </p:nvPr>
        </p:nvSpPr>
        <p:spPr>
          <a:xfrm>
            <a:off x="1334375" y="1513150"/>
            <a:ext cx="3025500" cy="29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66" name="Google Shape;166;p6"/>
          <p:cNvSpPr txBox="1">
            <a:spLocks noGrp="1"/>
          </p:cNvSpPr>
          <p:nvPr>
            <p:ph type="body" idx="2"/>
          </p:nvPr>
        </p:nvSpPr>
        <p:spPr>
          <a:xfrm>
            <a:off x="4784196" y="1513150"/>
            <a:ext cx="3025500" cy="29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67" name="Google Shape;167;p6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7"/>
          <p:cNvGrpSpPr/>
          <p:nvPr/>
        </p:nvGrpSpPr>
        <p:grpSpPr>
          <a:xfrm rot="4099279" flipH="1">
            <a:off x="7303640" y="-97022"/>
            <a:ext cx="3088249" cy="2313146"/>
            <a:chOff x="4085850" y="470300"/>
            <a:chExt cx="4240900" cy="3176500"/>
          </a:xfrm>
        </p:grpSpPr>
        <p:sp>
          <p:nvSpPr>
            <p:cNvPr id="170" name="Google Shape;170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71" name="Google Shape;171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72" name="Google Shape;172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73" name="Google Shape;173;p7"/>
          <p:cNvGrpSpPr/>
          <p:nvPr/>
        </p:nvGrpSpPr>
        <p:grpSpPr>
          <a:xfrm rot="-6331410" flipH="1">
            <a:off x="169580" y="3839610"/>
            <a:ext cx="2104339" cy="1576183"/>
            <a:chOff x="4085850" y="470300"/>
            <a:chExt cx="4240900" cy="3176500"/>
          </a:xfrm>
        </p:grpSpPr>
        <p:sp>
          <p:nvSpPr>
            <p:cNvPr id="174" name="Google Shape;174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75" name="Google Shape;175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76" name="Google Shape;176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77" name="Google Shape;177;p7"/>
          <p:cNvGrpSpPr/>
          <p:nvPr/>
        </p:nvGrpSpPr>
        <p:grpSpPr>
          <a:xfrm rot="10800000" flipH="1">
            <a:off x="5722503" y="1635512"/>
            <a:ext cx="3088223" cy="2313127"/>
            <a:chOff x="4085850" y="470300"/>
            <a:chExt cx="4240900" cy="3176500"/>
          </a:xfrm>
        </p:grpSpPr>
        <p:sp>
          <p:nvSpPr>
            <p:cNvPr id="178" name="Google Shape;178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79" name="Google Shape;179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80" name="Google Shape;180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81" name="Google Shape;181;p7"/>
          <p:cNvGrpSpPr/>
          <p:nvPr/>
        </p:nvGrpSpPr>
        <p:grpSpPr>
          <a:xfrm rot="-406948" flipH="1">
            <a:off x="6322227" y="4305780"/>
            <a:ext cx="3088207" cy="2313115"/>
            <a:chOff x="4085850" y="470300"/>
            <a:chExt cx="4240900" cy="3176500"/>
          </a:xfrm>
        </p:grpSpPr>
        <p:sp>
          <p:nvSpPr>
            <p:cNvPr id="182" name="Google Shape;182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83" name="Google Shape;183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84" name="Google Shape;184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85" name="Google Shape;185;p7"/>
          <p:cNvGrpSpPr/>
          <p:nvPr/>
        </p:nvGrpSpPr>
        <p:grpSpPr>
          <a:xfrm rot="-7096248" flipH="1">
            <a:off x="8586740" y="2353136"/>
            <a:ext cx="1592892" cy="1193101"/>
            <a:chOff x="4085850" y="470300"/>
            <a:chExt cx="4240900" cy="3176500"/>
          </a:xfrm>
        </p:grpSpPr>
        <p:sp>
          <p:nvSpPr>
            <p:cNvPr id="186" name="Google Shape;186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87" name="Google Shape;187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88" name="Google Shape;188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89" name="Google Shape;189;p7"/>
          <p:cNvGrpSpPr/>
          <p:nvPr/>
        </p:nvGrpSpPr>
        <p:grpSpPr>
          <a:xfrm rot="7359859" flipH="1">
            <a:off x="5102524" y="-1347618"/>
            <a:ext cx="3088057" cy="2313002"/>
            <a:chOff x="4085850" y="470300"/>
            <a:chExt cx="4240900" cy="3176500"/>
          </a:xfrm>
        </p:grpSpPr>
        <p:sp>
          <p:nvSpPr>
            <p:cNvPr id="190" name="Google Shape;190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91" name="Google Shape;191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92" name="Google Shape;192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93" name="Google Shape;193;p7"/>
          <p:cNvGrpSpPr/>
          <p:nvPr/>
        </p:nvGrpSpPr>
        <p:grpSpPr>
          <a:xfrm rot="-7945286" flipH="1">
            <a:off x="62935" y="-408743"/>
            <a:ext cx="1593060" cy="1193227"/>
            <a:chOff x="4085850" y="470300"/>
            <a:chExt cx="4240900" cy="3176500"/>
          </a:xfrm>
        </p:grpSpPr>
        <p:sp>
          <p:nvSpPr>
            <p:cNvPr id="194" name="Google Shape;194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95" name="Google Shape;195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96" name="Google Shape;196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sp>
        <p:nvSpPr>
          <p:cNvPr id="197" name="Google Shape;197;p7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7"/>
          <p:cNvSpPr txBox="1">
            <a:spLocks noGrp="1"/>
          </p:cNvSpPr>
          <p:nvPr>
            <p:ph type="body" idx="1"/>
          </p:nvPr>
        </p:nvSpPr>
        <p:spPr>
          <a:xfrm>
            <a:off x="1334450" y="1513150"/>
            <a:ext cx="2007000" cy="293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99" name="Google Shape;199;p7"/>
          <p:cNvSpPr txBox="1">
            <a:spLocks noGrp="1"/>
          </p:cNvSpPr>
          <p:nvPr>
            <p:ph type="body" idx="2"/>
          </p:nvPr>
        </p:nvSpPr>
        <p:spPr>
          <a:xfrm>
            <a:off x="3552414" y="1513150"/>
            <a:ext cx="2007000" cy="293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00" name="Google Shape;200;p7"/>
          <p:cNvSpPr txBox="1">
            <a:spLocks noGrp="1"/>
          </p:cNvSpPr>
          <p:nvPr>
            <p:ph type="body" idx="3"/>
          </p:nvPr>
        </p:nvSpPr>
        <p:spPr>
          <a:xfrm>
            <a:off x="5770377" y="1513150"/>
            <a:ext cx="2007000" cy="293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01" name="Google Shape;201;p7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8"/>
          <p:cNvGrpSpPr/>
          <p:nvPr/>
        </p:nvGrpSpPr>
        <p:grpSpPr>
          <a:xfrm rot="10800000" flipH="1">
            <a:off x="-526415" y="-2164441"/>
            <a:ext cx="10822522" cy="9292210"/>
            <a:chOff x="-526415" y="-2012041"/>
            <a:chExt cx="10822522" cy="9292210"/>
          </a:xfrm>
        </p:grpSpPr>
        <p:grpSp>
          <p:nvGrpSpPr>
            <p:cNvPr id="204" name="Google Shape;204;p8"/>
            <p:cNvGrpSpPr/>
            <p:nvPr/>
          </p:nvGrpSpPr>
          <p:grpSpPr>
            <a:xfrm rot="4770941">
              <a:off x="6865428" y="3318882"/>
              <a:ext cx="3088040" cy="2312990"/>
              <a:chOff x="4085850" y="470300"/>
              <a:chExt cx="4240900" cy="3176500"/>
            </a:xfrm>
          </p:grpSpPr>
          <p:sp>
            <p:nvSpPr>
              <p:cNvPr id="205" name="Google Shape;205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06" name="Google Shape;206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07" name="Google Shape;207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08" name="Google Shape;208;p8"/>
            <p:cNvGrpSpPr/>
            <p:nvPr/>
          </p:nvGrpSpPr>
          <p:grpSpPr>
            <a:xfrm rot="621389">
              <a:off x="-401884" y="390858"/>
              <a:ext cx="2104265" cy="1576127"/>
              <a:chOff x="4085850" y="470300"/>
              <a:chExt cx="4240900" cy="3176500"/>
            </a:xfrm>
          </p:grpSpPr>
          <p:sp>
            <p:nvSpPr>
              <p:cNvPr id="209" name="Google Shape;209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0" name="Google Shape;210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1" name="Google Shape;211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12" name="Google Shape;212;p8"/>
            <p:cNvGrpSpPr/>
            <p:nvPr/>
          </p:nvGrpSpPr>
          <p:grpSpPr>
            <a:xfrm rot="-6306529">
              <a:off x="5570084" y="1338843"/>
              <a:ext cx="3088100" cy="2313035"/>
              <a:chOff x="4085850" y="470300"/>
              <a:chExt cx="4240900" cy="3176500"/>
            </a:xfrm>
          </p:grpSpPr>
          <p:sp>
            <p:nvSpPr>
              <p:cNvPr id="213" name="Google Shape;213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4" name="Google Shape;214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5" name="Google Shape;215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16" name="Google Shape;216;p8"/>
            <p:cNvGrpSpPr/>
            <p:nvPr/>
          </p:nvGrpSpPr>
          <p:grpSpPr>
            <a:xfrm rot="-7174504">
              <a:off x="6322166" y="-1254865"/>
              <a:ext cx="3088113" cy="2313044"/>
              <a:chOff x="4085850" y="470300"/>
              <a:chExt cx="4240900" cy="3176500"/>
            </a:xfrm>
          </p:grpSpPr>
          <p:sp>
            <p:nvSpPr>
              <p:cNvPr id="217" name="Google Shape;217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8" name="Google Shape;218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9" name="Google Shape;219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0" name="Google Shape;220;p8"/>
            <p:cNvGrpSpPr/>
            <p:nvPr/>
          </p:nvGrpSpPr>
          <p:grpSpPr>
            <a:xfrm rot="-3192199">
              <a:off x="8544734" y="1101799"/>
              <a:ext cx="1593053" cy="1193221"/>
              <a:chOff x="4085850" y="470300"/>
              <a:chExt cx="4240900" cy="3176500"/>
            </a:xfrm>
          </p:grpSpPr>
          <p:sp>
            <p:nvSpPr>
              <p:cNvPr id="221" name="Google Shape;221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22" name="Google Shape;222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3" name="Google Shape;223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4" name="Google Shape;224;p8"/>
            <p:cNvGrpSpPr/>
            <p:nvPr/>
          </p:nvGrpSpPr>
          <p:grpSpPr>
            <a:xfrm rot="-4784834">
              <a:off x="5102292" y="4398582"/>
              <a:ext cx="3087912" cy="2312894"/>
              <a:chOff x="4085850" y="470300"/>
              <a:chExt cx="4240900" cy="3176500"/>
            </a:xfrm>
          </p:grpSpPr>
          <p:sp>
            <p:nvSpPr>
              <p:cNvPr id="225" name="Google Shape;225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26" name="Google Shape;226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7" name="Google Shape;227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8" name="Google Shape;228;p8"/>
            <p:cNvGrpSpPr/>
            <p:nvPr/>
          </p:nvGrpSpPr>
          <p:grpSpPr>
            <a:xfrm rot="-2449976">
              <a:off x="-330187" y="4273877"/>
              <a:ext cx="1592959" cy="1193151"/>
              <a:chOff x="4085850" y="470300"/>
              <a:chExt cx="4240900" cy="3176500"/>
            </a:xfrm>
          </p:grpSpPr>
          <p:sp>
            <p:nvSpPr>
              <p:cNvPr id="229" name="Google Shape;229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30" name="Google Shape;230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31" name="Google Shape;231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232" name="Google Shape;232;p8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 Condensed"/>
              <a:buChar char="⩥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⊳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■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●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○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 Condensed"/>
              <a:buChar char="■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 Condensed"/>
              <a:buChar char="●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 Condensed"/>
              <a:buChar char="○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Saira Semi Condensed"/>
              <a:buChar char="■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3w.ddns.net/Motion/02/latest/10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ndr3w.ddns.net/advanced/request?ip=192.168.0.100&amp;endpoint=turnOnLamp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3"/>
          <p:cNvSpPr txBox="1">
            <a:spLocks noGrp="1"/>
          </p:cNvSpPr>
          <p:nvPr>
            <p:ph type="ctrTitle"/>
          </p:nvPr>
        </p:nvSpPr>
        <p:spPr>
          <a:xfrm>
            <a:off x="2238800" y="1991850"/>
            <a:ext cx="4666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HOME SMARTIFY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9"/>
          <p:cNvSpPr txBox="1">
            <a:spLocks noGrp="1"/>
          </p:cNvSpPr>
          <p:nvPr>
            <p:ph type="title"/>
          </p:nvPr>
        </p:nvSpPr>
        <p:spPr>
          <a:xfrm>
            <a:off x="881252" y="119680"/>
            <a:ext cx="3786091" cy="133956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8800" dirty="0"/>
              <a:t>CONcLUZII</a:t>
            </a:r>
            <a:endParaRPr sz="8800" dirty="0"/>
          </a:p>
        </p:txBody>
      </p:sp>
      <p:sp>
        <p:nvSpPr>
          <p:cNvPr id="571" name="Google Shape;571;p29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Google Shape;379;p14">
            <a:extLst>
              <a:ext uri="{FF2B5EF4-FFF2-40B4-BE49-F238E27FC236}">
                <a16:creationId xmlns:a16="http://schemas.microsoft.com/office/drawing/2014/main" id="{A12C4C7F-B291-6275-F06E-8FB449E7A867}"/>
              </a:ext>
            </a:extLst>
          </p:cNvPr>
          <p:cNvSpPr txBox="1">
            <a:spLocks/>
          </p:cNvSpPr>
          <p:nvPr/>
        </p:nvSpPr>
        <p:spPr>
          <a:xfrm>
            <a:off x="2614709" y="891773"/>
            <a:ext cx="4105268" cy="2032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aira Semi Condensed"/>
              <a:buChar char="⩥"/>
              <a:defRPr sz="2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aira Semi Condensed"/>
              <a:buChar char="⊳"/>
              <a:defRPr sz="2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aira Semi Condensed"/>
              <a:buChar char="■"/>
              <a:defRPr sz="2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aira Semi Condensed"/>
              <a:buChar char="●"/>
              <a:defRPr sz="2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aira Semi Condensed"/>
              <a:buChar char="○"/>
              <a:defRPr sz="2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aira Semi Condensed"/>
              <a:buChar char="■"/>
              <a:defRPr sz="2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aira Semi Condensed"/>
              <a:buChar char="●"/>
              <a:defRPr sz="2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aira Semi Condensed"/>
              <a:buChar char="○"/>
              <a:defRPr sz="2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Saira Semi Condensed"/>
              <a:buChar char="■"/>
              <a:defRPr sz="2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pPr marL="0" indent="0">
              <a:lnSpc>
                <a:spcPct val="150000"/>
              </a:lnSpc>
              <a:buFont typeface="Saira Semi Condensed"/>
              <a:buNone/>
            </a:pPr>
            <a:endParaRPr lang="en-US" sz="13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400" b="1" dirty="0"/>
              <a:t>APLICAȚIE USOR DE EXTINS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400" b="1" dirty="0"/>
              <a:t>SIMPLU DE UTILIZAT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400" b="1" dirty="0"/>
              <a:t>DATE STOCATE LOCAL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400" b="1" dirty="0"/>
              <a:t>POSIBILITATE DE EXTINDERE A TIPURILOR DE SENZORI</a:t>
            </a:r>
            <a:endParaRPr lang="en-US" sz="2400" b="1" dirty="0"/>
          </a:p>
          <a:p>
            <a:pPr marL="228600" indent="-228600">
              <a:buFont typeface="+mj-lt"/>
              <a:buAutoNum type="arabicPeriod"/>
            </a:pPr>
            <a:endParaRPr lang="ro-RO" sz="1300" b="1" dirty="0"/>
          </a:p>
        </p:txBody>
      </p:sp>
    </p:spTree>
    <p:extLst>
      <p:ext uri="{BB962C8B-B14F-4D97-AF65-F5344CB8AC3E}">
        <p14:creationId xmlns:p14="http://schemas.microsoft.com/office/powerpoint/2010/main" val="119381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4"/>
          <p:cNvSpPr txBox="1">
            <a:spLocks noGrp="1"/>
          </p:cNvSpPr>
          <p:nvPr>
            <p:ph type="title"/>
          </p:nvPr>
        </p:nvSpPr>
        <p:spPr>
          <a:xfrm>
            <a:off x="2780745" y="333767"/>
            <a:ext cx="2589712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Motiva</a:t>
            </a:r>
            <a:r>
              <a:rPr lang="ro-RO" sz="5400" dirty="0"/>
              <a:t>ție</a:t>
            </a:r>
            <a:endParaRPr sz="5400" dirty="0">
              <a:solidFill>
                <a:schemeClr val="accent1"/>
              </a:solidFill>
            </a:endParaRPr>
          </a:p>
        </p:txBody>
      </p:sp>
      <p:sp>
        <p:nvSpPr>
          <p:cNvPr id="379" name="Google Shape;379;p14"/>
          <p:cNvSpPr txBox="1">
            <a:spLocks noGrp="1"/>
          </p:cNvSpPr>
          <p:nvPr>
            <p:ph type="body" idx="2"/>
          </p:nvPr>
        </p:nvSpPr>
        <p:spPr>
          <a:xfrm>
            <a:off x="5174770" y="1275264"/>
            <a:ext cx="3578007" cy="29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/>
              <a:t>POPULA</a:t>
            </a:r>
            <a:r>
              <a:rPr lang="ro-RO" sz="1300" b="1" dirty="0"/>
              <a:t>ȚIA ȚINTĂ</a:t>
            </a:r>
            <a:r>
              <a:rPr lang="en-US" sz="1300" b="1" dirty="0"/>
              <a:t>:</a:t>
            </a:r>
            <a:endParaRPr lang="ro-RO" sz="1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b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1" dirty="0"/>
              <a:t>PERSOANE INTERESATE DE PROTEC</a:t>
            </a:r>
            <a:r>
              <a:rPr lang="ro-RO" sz="1300" b="1" dirty="0"/>
              <a:t>ȚIA CASEI LOR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o-RO" sz="1300" b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1300" b="1" dirty="0"/>
              <a:t>CEI INTERESAȚI DE SIMPLIFICAREA ACTIVITĂȚILOR ZILNICE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o-RO" sz="1300" b="1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ro-RO" sz="1300" b="1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ro-RO" sz="1300" b="1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ro-RO" sz="1300" b="1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ro-RO" sz="1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/>
          </a:p>
        </p:txBody>
      </p:sp>
      <p:sp>
        <p:nvSpPr>
          <p:cNvPr id="382" name="Google Shape;382;p14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4" name="Google Shape;379;p14">
            <a:extLst>
              <a:ext uri="{FF2B5EF4-FFF2-40B4-BE49-F238E27FC236}">
                <a16:creationId xmlns:a16="http://schemas.microsoft.com/office/drawing/2014/main" id="{FBCF2F35-C10B-5BB9-24E0-542FB7178BF1}"/>
              </a:ext>
            </a:extLst>
          </p:cNvPr>
          <p:cNvSpPr txBox="1">
            <a:spLocks/>
          </p:cNvSpPr>
          <p:nvPr/>
        </p:nvSpPr>
        <p:spPr>
          <a:xfrm>
            <a:off x="991742" y="1148933"/>
            <a:ext cx="3578007" cy="1808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aira Semi Condensed"/>
              <a:buChar char="⩥"/>
              <a:defRPr sz="2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aira Semi Condensed"/>
              <a:buChar char="⊳"/>
              <a:defRPr sz="2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aira Semi Condensed"/>
              <a:buChar char="■"/>
              <a:defRPr sz="2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aira Semi Condensed"/>
              <a:buChar char="●"/>
              <a:defRPr sz="2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aira Semi Condensed"/>
              <a:buChar char="○"/>
              <a:defRPr sz="2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aira Semi Condensed"/>
              <a:buChar char="■"/>
              <a:defRPr sz="2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aira Semi Condensed"/>
              <a:buChar char="●"/>
              <a:defRPr sz="2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aira Semi Condensed"/>
              <a:buChar char="○"/>
              <a:defRPr sz="2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Saira Semi Condensed"/>
              <a:buChar char="■"/>
              <a:defRPr sz="2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pPr marL="0" indent="0">
              <a:buFont typeface="Saira Semi Condensed"/>
              <a:buNone/>
            </a:pPr>
            <a:r>
              <a:rPr lang="ro-RO" sz="1300" b="1" dirty="0"/>
              <a:t>PROBLEME EXISTENTE</a:t>
            </a:r>
            <a:r>
              <a:rPr lang="en-US" sz="1300" b="1" dirty="0"/>
              <a:t>:</a:t>
            </a:r>
          </a:p>
          <a:p>
            <a:pPr marL="0" indent="0">
              <a:buFont typeface="Saira Semi Condensed"/>
              <a:buNone/>
            </a:pPr>
            <a:endParaRPr lang="en-US" sz="13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/>
              <a:t>CONFIDEN</a:t>
            </a:r>
            <a:r>
              <a:rPr lang="ro-RO" sz="1300" b="1" dirty="0"/>
              <a:t>ȚIALITATEA DATELOR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1300" b="1" dirty="0"/>
              <a:t>UTILIZARE SEMNIFICATIVĂ A RESURSELOR</a:t>
            </a:r>
            <a:endParaRPr lang="en-US" sz="13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/>
              <a:t>SOLU</a:t>
            </a:r>
            <a:r>
              <a:rPr lang="ro-RO" sz="1300" b="1" dirty="0"/>
              <a:t>ȚII PROPRIETARY</a:t>
            </a:r>
            <a:endParaRPr lang="en-US" sz="1300" b="1" dirty="0"/>
          </a:p>
          <a:p>
            <a:pPr marL="228600" indent="-228600">
              <a:buFont typeface="+mj-lt"/>
              <a:buAutoNum type="arabicPeriod"/>
            </a:pPr>
            <a:endParaRPr lang="ro-RO" sz="1300" b="1" dirty="0"/>
          </a:p>
          <a:p>
            <a:pPr marL="228600" indent="-228600">
              <a:buFont typeface="+mj-lt"/>
              <a:buAutoNum type="arabicPeriod"/>
            </a:pPr>
            <a:endParaRPr lang="en-US" sz="1300" b="1" dirty="0"/>
          </a:p>
          <a:p>
            <a:pPr marL="228600" indent="-228600">
              <a:buFont typeface="+mj-lt"/>
              <a:buAutoNum type="arabicPeriod"/>
            </a:pPr>
            <a:endParaRPr lang="ro-RO" sz="1300" b="1" dirty="0"/>
          </a:p>
        </p:txBody>
      </p:sp>
      <p:sp>
        <p:nvSpPr>
          <p:cNvPr id="19" name="Google Shape;379;p14">
            <a:extLst>
              <a:ext uri="{FF2B5EF4-FFF2-40B4-BE49-F238E27FC236}">
                <a16:creationId xmlns:a16="http://schemas.microsoft.com/office/drawing/2014/main" id="{D7263D3F-71D1-BCDE-49B6-4B452BCC4DC3}"/>
              </a:ext>
            </a:extLst>
          </p:cNvPr>
          <p:cNvSpPr txBox="1">
            <a:spLocks/>
          </p:cNvSpPr>
          <p:nvPr/>
        </p:nvSpPr>
        <p:spPr>
          <a:xfrm>
            <a:off x="2784386" y="2936215"/>
            <a:ext cx="3578007" cy="2116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aira Semi Condensed"/>
              <a:buChar char="⩥"/>
              <a:defRPr sz="2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aira Semi Condensed"/>
              <a:buChar char="⊳"/>
              <a:defRPr sz="2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aira Semi Condensed"/>
              <a:buChar char="■"/>
              <a:defRPr sz="2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aira Semi Condensed"/>
              <a:buChar char="●"/>
              <a:defRPr sz="2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aira Semi Condensed"/>
              <a:buChar char="○"/>
              <a:defRPr sz="2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aira Semi Condensed"/>
              <a:buChar char="■"/>
              <a:defRPr sz="2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aira Semi Condensed"/>
              <a:buChar char="●"/>
              <a:defRPr sz="2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aira Semi Condensed"/>
              <a:buChar char="○"/>
              <a:defRPr sz="2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Saira Semi Condensed"/>
              <a:buChar char="■"/>
              <a:defRPr sz="2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pPr marL="0" indent="0">
              <a:buFont typeface="Saira Semi Condensed"/>
              <a:buNone/>
            </a:pPr>
            <a:r>
              <a:rPr lang="ro-RO" sz="1300" b="1" dirty="0"/>
              <a:t>SCOPUL ACESTEI SOLUȚII</a:t>
            </a:r>
            <a:r>
              <a:rPr lang="en-US" sz="1300" b="1" dirty="0"/>
              <a:t>:</a:t>
            </a:r>
          </a:p>
          <a:p>
            <a:pPr marL="0" indent="0">
              <a:buFont typeface="Saira Semi Condensed"/>
              <a:buNone/>
            </a:pPr>
            <a:endParaRPr lang="en-US" sz="1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300" b="1" dirty="0"/>
              <a:t>FACILITAREA SECURITĂȚII ȘI AUTOMATIZĂRII ÎNTR-UN MOD INTUITIV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300" b="1" dirty="0"/>
              <a:t>GĂZDUIRE LOCALĂ A SERVERULUI LIGHTWEIGHT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1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300" b="1" dirty="0"/>
              <a:t>OPORTUNITATEA INTEGRĂRII DE SENZORI VARIAȚI</a:t>
            </a:r>
            <a:endParaRPr lang="en-US" sz="1300" b="1" dirty="0"/>
          </a:p>
          <a:p>
            <a:pPr marL="0" indent="0">
              <a:buNone/>
            </a:pPr>
            <a:endParaRPr lang="en-US" sz="1300" b="1" dirty="0"/>
          </a:p>
          <a:p>
            <a:pPr marL="228600" indent="-228600">
              <a:buFont typeface="+mj-lt"/>
              <a:buAutoNum type="arabicPeriod"/>
            </a:pPr>
            <a:endParaRPr lang="en-US" sz="1300" b="1" dirty="0"/>
          </a:p>
          <a:p>
            <a:pPr marL="228600" indent="-228600">
              <a:buFont typeface="+mj-lt"/>
              <a:buAutoNum type="arabicPeriod"/>
            </a:pPr>
            <a:endParaRPr lang="en-US" sz="1300" b="1" dirty="0"/>
          </a:p>
          <a:p>
            <a:pPr marL="228600" indent="-228600">
              <a:buFont typeface="+mj-lt"/>
              <a:buAutoNum type="arabicPeriod"/>
            </a:pPr>
            <a:endParaRPr lang="en-US" sz="1300" b="1" dirty="0"/>
          </a:p>
          <a:p>
            <a:pPr marL="228600" indent="-228600">
              <a:buFont typeface="+mj-lt"/>
              <a:buAutoNum type="arabicPeriod"/>
            </a:pPr>
            <a:endParaRPr lang="en-US" sz="1300" b="1" dirty="0"/>
          </a:p>
          <a:p>
            <a:pPr marL="0" indent="0">
              <a:buFont typeface="Saira Semi Condensed"/>
              <a:buNone/>
            </a:pPr>
            <a:endParaRPr lang="en-US" sz="1300" b="1" dirty="0"/>
          </a:p>
        </p:txBody>
      </p:sp>
      <p:grpSp>
        <p:nvGrpSpPr>
          <p:cNvPr id="20" name="Google Shape;1100;p48">
            <a:extLst>
              <a:ext uri="{FF2B5EF4-FFF2-40B4-BE49-F238E27FC236}">
                <a16:creationId xmlns:a16="http://schemas.microsoft.com/office/drawing/2014/main" id="{E3590267-0E58-A4AB-89E8-B15324C18DF5}"/>
              </a:ext>
            </a:extLst>
          </p:cNvPr>
          <p:cNvGrpSpPr/>
          <p:nvPr/>
        </p:nvGrpSpPr>
        <p:grpSpPr>
          <a:xfrm>
            <a:off x="1964407" y="3327986"/>
            <a:ext cx="613622" cy="907144"/>
            <a:chOff x="6730350" y="2315900"/>
            <a:chExt cx="257700" cy="420100"/>
          </a:xfrm>
        </p:grpSpPr>
        <p:sp>
          <p:nvSpPr>
            <p:cNvPr id="21" name="Google Shape;1101;p48">
              <a:extLst>
                <a:ext uri="{FF2B5EF4-FFF2-40B4-BE49-F238E27FC236}">
                  <a16:creationId xmlns:a16="http://schemas.microsoft.com/office/drawing/2014/main" id="{F2CEC41F-68E9-5FE6-98F1-0F42EB3782FB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" name="Google Shape;1102;p48">
              <a:extLst>
                <a:ext uri="{FF2B5EF4-FFF2-40B4-BE49-F238E27FC236}">
                  <a16:creationId xmlns:a16="http://schemas.microsoft.com/office/drawing/2014/main" id="{0F6142F6-4DE7-E277-E0F0-0B95A72E4C6D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" name="Google Shape;1103;p48">
              <a:extLst>
                <a:ext uri="{FF2B5EF4-FFF2-40B4-BE49-F238E27FC236}">
                  <a16:creationId xmlns:a16="http://schemas.microsoft.com/office/drawing/2014/main" id="{4B515399-ADA7-6DB3-7B6F-40453610D3EF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" name="Google Shape;1104;p48">
              <a:extLst>
                <a:ext uri="{FF2B5EF4-FFF2-40B4-BE49-F238E27FC236}">
                  <a16:creationId xmlns:a16="http://schemas.microsoft.com/office/drawing/2014/main" id="{85D19848-84FA-DEEC-D670-56EA09A5FAF3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" name="Google Shape;1105;p48">
              <a:extLst>
                <a:ext uri="{FF2B5EF4-FFF2-40B4-BE49-F238E27FC236}">
                  <a16:creationId xmlns:a16="http://schemas.microsoft.com/office/drawing/2014/main" id="{A9440B95-2807-FE7F-FB71-CCF2E707E223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50580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DESCRIEREA</a:t>
            </a:r>
            <a:endParaRPr dirty="0"/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1505800" y="1993275"/>
            <a:ext cx="6475200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ro-RO" dirty="0"/>
              <a:t>Aplicație mobile &amp; desktop &amp; web</a:t>
            </a:r>
            <a:endParaRPr lang="en-US" dirty="0"/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pt-BR" dirty="0"/>
              <a:t>Interfa</a:t>
            </a:r>
            <a:r>
              <a:rPr lang="ro-RO" dirty="0"/>
              <a:t>ță</a:t>
            </a:r>
            <a:r>
              <a:rPr lang="pt-BR" dirty="0"/>
              <a:t> usor de utilizat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o-RO" dirty="0"/>
              <a:t>Verificarea senzorilor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ro-RO" dirty="0"/>
              <a:t>Setarea de valori limită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ro-RO" dirty="0"/>
              <a:t>Abilitatea generării de rapoarte</a:t>
            </a:r>
            <a:endParaRPr dirty="0"/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Google Shape;407;p18">
            <a:extLst>
              <a:ext uri="{FF2B5EF4-FFF2-40B4-BE49-F238E27FC236}">
                <a16:creationId xmlns:a16="http://schemas.microsoft.com/office/drawing/2014/main" id="{EDC41409-3344-F28C-1570-8F17A054090A}"/>
              </a:ext>
            </a:extLst>
          </p:cNvPr>
          <p:cNvSpPr txBox="1">
            <a:spLocks/>
          </p:cNvSpPr>
          <p:nvPr/>
        </p:nvSpPr>
        <p:spPr>
          <a:xfrm>
            <a:off x="1505800" y="1399575"/>
            <a:ext cx="2725921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HOME SMARTIFY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9"/>
          <p:cNvSpPr txBox="1">
            <a:spLocks noGrp="1"/>
          </p:cNvSpPr>
          <p:nvPr>
            <p:ph type="title"/>
          </p:nvPr>
        </p:nvSpPr>
        <p:spPr>
          <a:xfrm>
            <a:off x="1334400" y="2274900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6600" dirty="0"/>
              <a:t>Scenarii de utilizare</a:t>
            </a:r>
            <a:endParaRPr sz="6600" dirty="0"/>
          </a:p>
        </p:txBody>
      </p:sp>
      <p:sp>
        <p:nvSpPr>
          <p:cNvPr id="571" name="Google Shape;571;p29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5456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0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Google Shape;570;p29">
            <a:extLst>
              <a:ext uri="{FF2B5EF4-FFF2-40B4-BE49-F238E27FC236}">
                <a16:creationId xmlns:a16="http://schemas.microsoft.com/office/drawing/2014/main" id="{E5D13D84-2CB8-04E4-6781-E850B8889822}"/>
              </a:ext>
            </a:extLst>
          </p:cNvPr>
          <p:cNvSpPr txBox="1">
            <a:spLocks/>
          </p:cNvSpPr>
          <p:nvPr/>
        </p:nvSpPr>
        <p:spPr>
          <a:xfrm>
            <a:off x="220947" y="61500"/>
            <a:ext cx="2588621" cy="506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o-RO" sz="3200" dirty="0"/>
              <a:t>Colectare de 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B4F77-51FC-497E-8788-3BBACAF67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47" y="568231"/>
            <a:ext cx="4350773" cy="1593921"/>
          </a:xfrm>
          <a:prstGeom prst="rect">
            <a:avLst/>
          </a:prstGeom>
        </p:spPr>
      </p:pic>
      <p:sp>
        <p:nvSpPr>
          <p:cNvPr id="6" name="Google Shape;570;p29">
            <a:extLst>
              <a:ext uri="{FF2B5EF4-FFF2-40B4-BE49-F238E27FC236}">
                <a16:creationId xmlns:a16="http://schemas.microsoft.com/office/drawing/2014/main" id="{C7AFB933-B946-FC0E-9E71-3CDA95AEC704}"/>
              </a:ext>
            </a:extLst>
          </p:cNvPr>
          <p:cNvSpPr txBox="1">
            <a:spLocks/>
          </p:cNvSpPr>
          <p:nvPr/>
        </p:nvSpPr>
        <p:spPr>
          <a:xfrm>
            <a:off x="220947" y="2318384"/>
            <a:ext cx="2259241" cy="506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o-RO" sz="3200" dirty="0"/>
              <a:t>Activare Lumini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310198-C54D-7854-7AE5-7D0F43422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278" y="2825115"/>
            <a:ext cx="4290442" cy="1649209"/>
          </a:xfrm>
          <a:prstGeom prst="rect">
            <a:avLst/>
          </a:prstGeom>
        </p:spPr>
      </p:pic>
      <p:sp>
        <p:nvSpPr>
          <p:cNvPr id="11" name="Google Shape;570;p29">
            <a:extLst>
              <a:ext uri="{FF2B5EF4-FFF2-40B4-BE49-F238E27FC236}">
                <a16:creationId xmlns:a16="http://schemas.microsoft.com/office/drawing/2014/main" id="{0D63F4CC-3F4D-EF25-BC73-D643DA86196B}"/>
              </a:ext>
            </a:extLst>
          </p:cNvPr>
          <p:cNvSpPr txBox="1">
            <a:spLocks/>
          </p:cNvSpPr>
          <p:nvPr/>
        </p:nvSpPr>
        <p:spPr>
          <a:xfrm>
            <a:off x="5454166" y="61500"/>
            <a:ext cx="2588621" cy="506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o-RO" sz="3200" dirty="0"/>
              <a:t>Generare raport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01ED97-586F-CE57-550E-32C8D18DCF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240" y="568231"/>
            <a:ext cx="4247814" cy="1593921"/>
          </a:xfrm>
          <a:prstGeom prst="rect">
            <a:avLst/>
          </a:prstGeom>
        </p:spPr>
      </p:pic>
      <p:sp>
        <p:nvSpPr>
          <p:cNvPr id="14" name="Google Shape;570;p29">
            <a:extLst>
              <a:ext uri="{FF2B5EF4-FFF2-40B4-BE49-F238E27FC236}">
                <a16:creationId xmlns:a16="http://schemas.microsoft.com/office/drawing/2014/main" id="{5DFAF952-3239-7BE6-66DE-77D9ECDAA076}"/>
              </a:ext>
            </a:extLst>
          </p:cNvPr>
          <p:cNvSpPr txBox="1">
            <a:spLocks/>
          </p:cNvSpPr>
          <p:nvPr/>
        </p:nvSpPr>
        <p:spPr>
          <a:xfrm>
            <a:off x="5454166" y="2318384"/>
            <a:ext cx="2259241" cy="506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o-RO" sz="3200" dirty="0"/>
              <a:t>Detectare erori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E526E85-1141-99EC-C854-ECB7B76D69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240" y="2821179"/>
            <a:ext cx="4247814" cy="16492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1"/>
          <p:cNvSpPr txBox="1">
            <a:spLocks noGrp="1"/>
          </p:cNvSpPr>
          <p:nvPr>
            <p:ph type="title"/>
          </p:nvPr>
        </p:nvSpPr>
        <p:spPr>
          <a:xfrm>
            <a:off x="2887587" y="291942"/>
            <a:ext cx="2797036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ro-RO" dirty="0"/>
              <a:t>DETALII TEHNICE</a:t>
            </a:r>
            <a:endParaRPr dirty="0"/>
          </a:p>
        </p:txBody>
      </p:sp>
      <p:sp>
        <p:nvSpPr>
          <p:cNvPr id="444" name="Google Shape;444;p21"/>
          <p:cNvSpPr txBox="1">
            <a:spLocks noGrp="1"/>
          </p:cNvSpPr>
          <p:nvPr>
            <p:ph type="body" idx="1"/>
          </p:nvPr>
        </p:nvSpPr>
        <p:spPr>
          <a:xfrm>
            <a:off x="607375" y="1513150"/>
            <a:ext cx="2280212" cy="293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/>
              <a:t>FRONTEND</a:t>
            </a: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dirty="0"/>
              <a:t>Visual Studio Code</a:t>
            </a: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dirty="0"/>
              <a:t>Flutter framework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b="1" dirty="0"/>
          </a:p>
        </p:txBody>
      </p:sp>
      <p:sp>
        <p:nvSpPr>
          <p:cNvPr id="445" name="Google Shape;445;p21"/>
          <p:cNvSpPr txBox="1">
            <a:spLocks noGrp="1"/>
          </p:cNvSpPr>
          <p:nvPr>
            <p:ph type="body" idx="2"/>
          </p:nvPr>
        </p:nvSpPr>
        <p:spPr>
          <a:xfrm>
            <a:off x="3425682" y="1513150"/>
            <a:ext cx="2007000" cy="293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/>
              <a:t>BACKEND</a:t>
            </a:r>
            <a:endParaRPr b="1" dirty="0"/>
          </a:p>
          <a:p>
            <a:pPr marL="342900" lvl="0" algn="l" rtl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o-RO" dirty="0"/>
              <a:t>Flask micro-framework</a:t>
            </a:r>
          </a:p>
          <a:p>
            <a:pPr marL="342900" lvl="0" algn="l" rtl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o-RO" dirty="0"/>
              <a:t>SQLAlchemy</a:t>
            </a:r>
          </a:p>
          <a:p>
            <a:pPr marL="342900" lvl="0" algn="l" rtl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o-RO" dirty="0"/>
              <a:t>Dynamic DNS</a:t>
            </a:r>
          </a:p>
          <a:p>
            <a:pPr marL="342900" lvl="0" algn="l" rtl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o-RO" dirty="0"/>
              <a:t>RF24Network</a:t>
            </a:r>
            <a:endParaRPr dirty="0"/>
          </a:p>
        </p:txBody>
      </p:sp>
      <p:sp>
        <p:nvSpPr>
          <p:cNvPr id="446" name="Google Shape;446;p21"/>
          <p:cNvSpPr txBox="1">
            <a:spLocks noGrp="1"/>
          </p:cNvSpPr>
          <p:nvPr>
            <p:ph type="body" idx="3"/>
          </p:nvPr>
        </p:nvSpPr>
        <p:spPr>
          <a:xfrm>
            <a:off x="5970777" y="1513150"/>
            <a:ext cx="2782000" cy="293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/>
              <a:t>HARDWARE</a:t>
            </a:r>
            <a:endParaRPr b="1" dirty="0"/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dirty="0"/>
              <a:t>Arduino Nano</a:t>
            </a: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dirty="0"/>
              <a:t>ESP8266</a:t>
            </a: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dirty="0"/>
              <a:t>Senzor mișcare, distanță, de comutare</a:t>
            </a:r>
            <a:endParaRPr dirty="0"/>
          </a:p>
          <a:p>
            <a:pPr marL="285750" lvl="0" indent="-285750" algn="l" rtl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447" name="Google Shape;447;p21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fld id="{00000000-1234-1234-1234-123412341234}" type="slidenum">
              <a:rPr lang="en"/>
              <a:pPr marL="285750" lvl="0" indent="-285750" algn="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1"/>
          <p:cNvSpPr txBox="1">
            <a:spLocks noGrp="1"/>
          </p:cNvSpPr>
          <p:nvPr>
            <p:ph type="title"/>
          </p:nvPr>
        </p:nvSpPr>
        <p:spPr>
          <a:xfrm>
            <a:off x="1207129" y="308164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BACKEND</a:t>
            </a:r>
            <a:endParaRPr dirty="0"/>
          </a:p>
        </p:txBody>
      </p:sp>
      <p:sp>
        <p:nvSpPr>
          <p:cNvPr id="446" name="Google Shape;446;p21"/>
          <p:cNvSpPr txBox="1">
            <a:spLocks noGrp="1"/>
          </p:cNvSpPr>
          <p:nvPr>
            <p:ph type="body" idx="3"/>
          </p:nvPr>
        </p:nvSpPr>
        <p:spPr>
          <a:xfrm>
            <a:off x="430580" y="901863"/>
            <a:ext cx="8322197" cy="36469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/>
              <a:t>1. </a:t>
            </a:r>
            <a:r>
              <a:rPr lang="en-US" b="1" dirty="0"/>
              <a:t>EXPUNE RUTE PENTRU </a:t>
            </a:r>
          </a:p>
          <a:p>
            <a:pPr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CITIREA VALORILOR: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o-RO" b="1" dirty="0">
                <a:hlinkClick r:id="rId3"/>
              </a:rPr>
              <a:t>GET </a:t>
            </a:r>
            <a:r>
              <a:rPr lang="en-US" b="1" dirty="0">
                <a:hlinkClick r:id="rId3"/>
              </a:rPr>
              <a:t>/Motion/02/latest/100/</a:t>
            </a:r>
            <a:endParaRPr lang="en-US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CONTROLUL SENZORILOR: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>
                <a:hlinkClick r:id="rId4"/>
              </a:rPr>
              <a:t>GET /</a:t>
            </a:r>
            <a:r>
              <a:rPr lang="en-US" b="1" dirty="0">
                <a:hlinkClick r:id="rId4"/>
              </a:rPr>
              <a:t>advanced/request?ip=</a:t>
            </a:r>
            <a:r>
              <a:rPr lang="en-US" sz="1600" b="1" dirty="0">
                <a:hlinkClick r:id="rId4"/>
              </a:rPr>
              <a:t>192.168.0.100&amp;endpoint=turnOnLamp</a:t>
            </a:r>
            <a:endParaRPr lang="ro-RO" sz="1600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/>
              <a:t>2. COLECTEAZĂ 24/7 DATELE </a:t>
            </a:r>
            <a:r>
              <a:rPr lang="en-US" b="1" dirty="0"/>
              <a:t>DISPOZITIVELOR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285750" indent="-285750"/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</p:txBody>
      </p:sp>
      <p:sp>
        <p:nvSpPr>
          <p:cNvPr id="447" name="Google Shape;447;p21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936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1"/>
          <p:cNvSpPr txBox="1">
            <a:spLocks noGrp="1"/>
          </p:cNvSpPr>
          <p:nvPr>
            <p:ph type="title"/>
          </p:nvPr>
        </p:nvSpPr>
        <p:spPr>
          <a:xfrm>
            <a:off x="1334450" y="396200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APLICA</a:t>
            </a:r>
            <a:r>
              <a:rPr lang="ro-RO" dirty="0"/>
              <a:t>Ția MOBILE</a:t>
            </a:r>
            <a:endParaRPr dirty="0"/>
          </a:p>
        </p:txBody>
      </p:sp>
      <p:sp>
        <p:nvSpPr>
          <p:cNvPr id="446" name="Google Shape;446;p21"/>
          <p:cNvSpPr txBox="1">
            <a:spLocks noGrp="1"/>
          </p:cNvSpPr>
          <p:nvPr>
            <p:ph type="body" idx="3"/>
          </p:nvPr>
        </p:nvSpPr>
        <p:spPr>
          <a:xfrm>
            <a:off x="1334450" y="1127645"/>
            <a:ext cx="6442927" cy="331613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o-RO" sz="2400" dirty="0"/>
              <a:t>PRINCIPALA MODALITATE DE AUTOMATIZARE</a:t>
            </a:r>
          </a:p>
          <a:p>
            <a:pPr marL="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o-RO" sz="2400" dirty="0"/>
              <a:t>AFIȘEAZĂ DATELE SENZORILOR PE CATEGORII</a:t>
            </a:r>
          </a:p>
          <a:p>
            <a:pPr marL="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o-RO" sz="2400" dirty="0"/>
              <a:t>PERMITE DESCĂRCAREA INFORMAȚIILOR ÎN FORMAT PDF</a:t>
            </a:r>
            <a:endParaRPr lang="en-US" sz="2400" dirty="0"/>
          </a:p>
          <a:p>
            <a:pPr marL="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SECURE MODE</a:t>
            </a:r>
            <a:endParaRPr lang="ro-RO" sz="2400" dirty="0"/>
          </a:p>
          <a:p>
            <a:pPr marL="342900">
              <a:spcBef>
                <a:spcPts val="600"/>
              </a:spcBef>
            </a:pP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2400" dirty="0"/>
          </a:p>
        </p:txBody>
      </p:sp>
      <p:sp>
        <p:nvSpPr>
          <p:cNvPr id="447" name="Google Shape;447;p21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772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1"/>
          <p:cNvSpPr txBox="1">
            <a:spLocks noGrp="1"/>
          </p:cNvSpPr>
          <p:nvPr>
            <p:ph type="title"/>
          </p:nvPr>
        </p:nvSpPr>
        <p:spPr>
          <a:xfrm>
            <a:off x="2742984" y="245887"/>
            <a:ext cx="3625857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PUTEREA SEMNALULUI</a:t>
            </a:r>
            <a:endParaRPr dirty="0"/>
          </a:p>
        </p:txBody>
      </p:sp>
      <p:sp>
        <p:nvSpPr>
          <p:cNvPr id="447" name="Google Shape;447;p21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04C1D0-5C47-5B83-60ED-2CFC4FB45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19" y="1674680"/>
            <a:ext cx="4359272" cy="23164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981289-8D5E-0E71-DEEE-56F94F426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878" y="1674680"/>
            <a:ext cx="4359272" cy="23164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2A6C89-312E-9638-4173-91C337B7E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70" y="3056351"/>
            <a:ext cx="1041226" cy="10412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5BA42B-43AF-C912-4D44-8FD8FD2B1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256" y="3106455"/>
            <a:ext cx="1041226" cy="10412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74C181-13F1-03CA-BD60-1CCC3A11EC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1583" y="2718148"/>
            <a:ext cx="522351" cy="5223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EF2B02-DE9D-BC47-F757-16A57D881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9189" y="3106455"/>
            <a:ext cx="522351" cy="52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94543"/>
      </p:ext>
    </p:extLst>
  </p:cSld>
  <p:clrMapOvr>
    <a:masterClrMapping/>
  </p:clrMapOvr>
</p:sld>
</file>

<file path=ppt/theme/theme1.xml><?xml version="1.0" encoding="utf-8"?>
<a:theme xmlns:a="http://schemas.openxmlformats.org/drawingml/2006/main" name="Dardanius template">
  <a:themeElements>
    <a:clrScheme name="Custom 347">
      <a:dk1>
        <a:srgbClr val="FFFFFF"/>
      </a:dk1>
      <a:lt1>
        <a:srgbClr val="1D0216"/>
      </a:lt1>
      <a:dk2>
        <a:srgbClr val="A58CA2"/>
      </a:dk2>
      <a:lt2>
        <a:srgbClr val="5C2C4F"/>
      </a:lt2>
      <a:accent1>
        <a:srgbClr val="B64B7F"/>
      </a:accent1>
      <a:accent2>
        <a:srgbClr val="881882"/>
      </a:accent2>
      <a:accent3>
        <a:srgbClr val="705FA0"/>
      </a:accent3>
      <a:accent4>
        <a:srgbClr val="E6AE39"/>
      </a:accent4>
      <a:accent5>
        <a:srgbClr val="591341"/>
      </a:accent5>
      <a:accent6>
        <a:srgbClr val="1D0216"/>
      </a:accent6>
      <a:hlink>
        <a:srgbClr val="F8BEF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2235</TotalTime>
  <Words>207</Words>
  <Application>Microsoft Office PowerPoint</Application>
  <PresentationFormat>On-screen Show (16:9)</PresentationFormat>
  <Paragraphs>85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Bebas Neue</vt:lpstr>
      <vt:lpstr>Saira Semi Condensed</vt:lpstr>
      <vt:lpstr>Dardanius template</vt:lpstr>
      <vt:lpstr>HOME SMARTIFY</vt:lpstr>
      <vt:lpstr>Motivație</vt:lpstr>
      <vt:lpstr>DESCRIEREA</vt:lpstr>
      <vt:lpstr>Scenarii de utilizare</vt:lpstr>
      <vt:lpstr>PowerPoint Presentation</vt:lpstr>
      <vt:lpstr>DETALII TEHNICE</vt:lpstr>
      <vt:lpstr>BACKEND</vt:lpstr>
      <vt:lpstr>APLICAȚia MOBILE</vt:lpstr>
      <vt:lpstr>PUTEREA SEMNALULUI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SMARTIFY</dc:title>
  <dc:creator>Andrew</dc:creator>
  <cp:lastModifiedBy>Liviu Andrew</cp:lastModifiedBy>
  <cp:revision>10</cp:revision>
  <dcterms:modified xsi:type="dcterms:W3CDTF">2023-06-24T07:45:44Z</dcterms:modified>
</cp:coreProperties>
</file>